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9"/>
  </p:notesMasterIdLst>
  <p:handoutMasterIdLst>
    <p:handoutMasterId r:id="rId40"/>
  </p:handoutMasterIdLst>
  <p:sldIdLst>
    <p:sldId id="336" r:id="rId6"/>
    <p:sldId id="377" r:id="rId7"/>
    <p:sldId id="957" r:id="rId8"/>
    <p:sldId id="359" r:id="rId9"/>
    <p:sldId id="365" r:id="rId10"/>
    <p:sldId id="358" r:id="rId11"/>
    <p:sldId id="366" r:id="rId12"/>
    <p:sldId id="952" r:id="rId13"/>
    <p:sldId id="372" r:id="rId14"/>
    <p:sldId id="367" r:id="rId15"/>
    <p:sldId id="948" r:id="rId16"/>
    <p:sldId id="368" r:id="rId17"/>
    <p:sldId id="369" r:id="rId18"/>
    <p:sldId id="370" r:id="rId19"/>
    <p:sldId id="371" r:id="rId20"/>
    <p:sldId id="947" r:id="rId21"/>
    <p:sldId id="380" r:id="rId22"/>
    <p:sldId id="932" r:id="rId23"/>
    <p:sldId id="945" r:id="rId24"/>
    <p:sldId id="959" r:id="rId25"/>
    <p:sldId id="956" r:id="rId26"/>
    <p:sldId id="375" r:id="rId27"/>
    <p:sldId id="357" r:id="rId28"/>
    <p:sldId id="364" r:id="rId29"/>
    <p:sldId id="363" r:id="rId30"/>
    <p:sldId id="361" r:id="rId31"/>
    <p:sldId id="362" r:id="rId32"/>
    <p:sldId id="958" r:id="rId33"/>
    <p:sldId id="955" r:id="rId34"/>
    <p:sldId id="953" r:id="rId35"/>
    <p:sldId id="954" r:id="rId36"/>
    <p:sldId id="379" r:id="rId37"/>
    <p:sldId id="923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S Me Pro" panose="02000506040000020004" pitchFamily="50" charset="0"/>
      <p:regular r:id="rId45"/>
      <p:bold r:id="rId46"/>
    </p:embeddedFont>
    <p:embeddedFont>
      <p:font typeface="Lora" pitchFamily="2" charset="0"/>
      <p:regular r:id="rId47"/>
      <p:bold r:id="rId48"/>
      <p:italic r:id="rId49"/>
      <p:boldItalic r:id="rId50"/>
    </p:embeddedFont>
    <p:embeddedFont>
      <p:font typeface="PP Object Sans Heavy" panose="00000900000000000000" pitchFamily="50" charset="0"/>
      <p:bold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  <p:embeddedFont>
      <p:font typeface="Yu Gothic UI Semibold" panose="020B0700000000000000" pitchFamily="34" charset="-128"/>
      <p:bold r:id="rId56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-set TNO" id="{A24A5A4D-D47A-4561-9FD3-2B551CA1ADB0}">
          <p14:sldIdLst>
            <p14:sldId id="336"/>
            <p14:sldId id="377"/>
            <p14:sldId id="957"/>
            <p14:sldId id="359"/>
            <p14:sldId id="365"/>
            <p14:sldId id="358"/>
            <p14:sldId id="366"/>
            <p14:sldId id="952"/>
            <p14:sldId id="372"/>
            <p14:sldId id="367"/>
            <p14:sldId id="948"/>
            <p14:sldId id="368"/>
            <p14:sldId id="369"/>
            <p14:sldId id="370"/>
            <p14:sldId id="371"/>
            <p14:sldId id="947"/>
            <p14:sldId id="380"/>
            <p14:sldId id="932"/>
            <p14:sldId id="945"/>
            <p14:sldId id="959"/>
            <p14:sldId id="956"/>
            <p14:sldId id="375"/>
            <p14:sldId id="357"/>
            <p14:sldId id="364"/>
            <p14:sldId id="363"/>
            <p14:sldId id="361"/>
            <p14:sldId id="362"/>
            <p14:sldId id="958"/>
            <p14:sldId id="955"/>
            <p14:sldId id="953"/>
            <p14:sldId id="954"/>
            <p14:sldId id="379"/>
            <p14:sldId id="9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Martyna Dziarnowska" initials="MD" lastIdx="16" clrIdx="1">
    <p:extLst>
      <p:ext uri="{19B8F6BF-5375-455C-9EA6-DF929625EA0E}">
        <p15:presenceInfo xmlns:p15="http://schemas.microsoft.com/office/powerpoint/2012/main" userId="S::martyna@pptsolutions.nl::86dfe841-816e-4f6c-a274-8b345ffb85d3" providerId="AD"/>
      </p:ext>
    </p:extLst>
  </p:cmAuthor>
  <p:cmAuthor id="3" name="Sera de Vries" initials="SdV" lastIdx="1" clrIdx="2">
    <p:extLst>
      <p:ext uri="{19B8F6BF-5375-455C-9EA6-DF929625EA0E}">
        <p15:presenceInfo xmlns:p15="http://schemas.microsoft.com/office/powerpoint/2012/main" userId="S::sera@pptsolutions.nl::3303f409-83b3-4a68-9145-6c8f86f24839" providerId="AD"/>
      </p:ext>
    </p:extLst>
  </p:cmAuthor>
  <p:cmAuthor id="4" name="Jiska de Ridder" initials="JdR" lastIdx="7" clrIdx="3">
    <p:extLst>
      <p:ext uri="{19B8F6BF-5375-455C-9EA6-DF929625EA0E}">
        <p15:presenceInfo xmlns:p15="http://schemas.microsoft.com/office/powerpoint/2012/main" userId="S::Jiska@pptsolutions.nl::192712f2-a7f1-44ba-8ec8-25df3178e6f1" providerId="AD"/>
      </p:ext>
    </p:extLst>
  </p:cmAuthor>
  <p:cmAuthor id="5" name="Poots, J. (Jeroen)" initials="PJ(" lastIdx="18" clrIdx="4">
    <p:extLst>
      <p:ext uri="{19B8F6BF-5375-455C-9EA6-DF929625EA0E}">
        <p15:presenceInfo xmlns:p15="http://schemas.microsoft.com/office/powerpoint/2012/main" userId="S::jeroen.poots@tno.nl::89bca92d-4945-4aba-b321-a958240e9b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A"/>
    <a:srgbClr val="262626"/>
    <a:srgbClr val="FFFFFF"/>
    <a:srgbClr val="00030A"/>
    <a:srgbClr val="C9E8ED"/>
    <a:srgbClr val="66BECC"/>
    <a:srgbClr val="2EA339"/>
    <a:srgbClr val="9FA2D1"/>
    <a:srgbClr val="F89A5A"/>
    <a:srgbClr val="FBA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D289E-6C19-442B-A738-2E27358B8E31}" v="117" dt="2023-03-24T09:22:35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6517" autoAdjust="0"/>
  </p:normalViewPr>
  <p:slideViewPr>
    <p:cSldViewPr>
      <p:cViewPr varScale="1">
        <p:scale>
          <a:sx n="107" d="100"/>
          <a:sy n="107" d="100"/>
        </p:scale>
        <p:origin x="132" y="13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28" d="100"/>
          <a:sy n="128" d="100"/>
        </p:scale>
        <p:origin x="16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ijlandt, M.A.W. (Mark)" userId="ae0be6a2-1ee4-4e13-b071-53d10e3ac867" providerId="ADAL" clId="{F45D289E-6C19-442B-A738-2E27358B8E31}"/>
    <pc:docChg chg="undo redo custSel addSld delSld modSld sldOrd modSection">
      <pc:chgData name="Vrijlandt, M.A.W. (Mark)" userId="ae0be6a2-1ee4-4e13-b071-53d10e3ac867" providerId="ADAL" clId="{F45D289E-6C19-442B-A738-2E27358B8E31}" dt="2023-03-27T15:40:28.915" v="14472" actId="14100"/>
      <pc:docMkLst>
        <pc:docMk/>
      </pc:docMkLst>
      <pc:sldChg chg="addSp delSp modSp mod modAnim">
        <pc:chgData name="Vrijlandt, M.A.W. (Mark)" userId="ae0be6a2-1ee4-4e13-b071-53d10e3ac867" providerId="ADAL" clId="{F45D289E-6C19-442B-A738-2E27358B8E31}" dt="2023-03-10T11:22:30.605" v="11357" actId="20577"/>
        <pc:sldMkLst>
          <pc:docMk/>
          <pc:sldMk cId="1688825908" sldId="336"/>
        </pc:sldMkLst>
        <pc:spChg chg="mod">
          <ac:chgData name="Vrijlandt, M.A.W. (Mark)" userId="ae0be6a2-1ee4-4e13-b071-53d10e3ac867" providerId="ADAL" clId="{F45D289E-6C19-442B-A738-2E27358B8E31}" dt="2023-03-10T11:22:30.605" v="11357" actId="20577"/>
          <ac:spMkLst>
            <pc:docMk/>
            <pc:sldMk cId="1688825908" sldId="336"/>
            <ac:spMk id="39" creationId="{AA03BA11-9E7F-B6E0-80B0-B5E5C136454E}"/>
          </ac:spMkLst>
        </pc:spChg>
        <pc:spChg chg="mod">
          <ac:chgData name="Vrijlandt, M.A.W. (Mark)" userId="ae0be6a2-1ee4-4e13-b071-53d10e3ac867" providerId="ADAL" clId="{F45D289E-6C19-442B-A738-2E27358B8E31}" dt="2023-03-10T08:01:44.328" v="9685" actId="6549"/>
          <ac:spMkLst>
            <pc:docMk/>
            <pc:sldMk cId="1688825908" sldId="336"/>
            <ac:spMk id="40" creationId="{7F7C4E74-6721-A5CD-98A4-4AC039A7DEC4}"/>
          </ac:spMkLst>
        </pc:spChg>
        <pc:grpChg chg="del">
          <ac:chgData name="Vrijlandt, M.A.W. (Mark)" userId="ae0be6a2-1ee4-4e13-b071-53d10e3ac867" providerId="ADAL" clId="{F45D289E-6C19-442B-A738-2E27358B8E31}" dt="2023-02-13T08:55:16.174" v="0" actId="478"/>
          <ac:grpSpMkLst>
            <pc:docMk/>
            <pc:sldMk cId="1688825908" sldId="336"/>
            <ac:grpSpMk id="2" creationId="{F3F3B9FB-41C0-8596-2196-7A4679691BF5}"/>
          </ac:grpSpMkLst>
        </pc:grpChg>
        <pc:picChg chg="add del mod">
          <ac:chgData name="Vrijlandt, M.A.W. (Mark)" userId="ae0be6a2-1ee4-4e13-b071-53d10e3ac867" providerId="ADAL" clId="{F45D289E-6C19-442B-A738-2E27358B8E31}" dt="2023-02-13T08:59:25.416" v="67" actId="478"/>
          <ac:picMkLst>
            <pc:docMk/>
            <pc:sldMk cId="1688825908" sldId="336"/>
            <ac:picMk id="8" creationId="{E99948A4-4E83-A204-72DB-629B5648386D}"/>
          </ac:picMkLst>
        </pc:picChg>
        <pc:picChg chg="add del mod">
          <ac:chgData name="Vrijlandt, M.A.W. (Mark)" userId="ae0be6a2-1ee4-4e13-b071-53d10e3ac867" providerId="ADAL" clId="{F45D289E-6C19-442B-A738-2E27358B8E31}" dt="2023-02-13T08:58:22.529" v="64" actId="478"/>
          <ac:picMkLst>
            <pc:docMk/>
            <pc:sldMk cId="1688825908" sldId="336"/>
            <ac:picMk id="10" creationId="{96F721E5-1B18-CF89-3C62-E3C821B14C2F}"/>
          </ac:picMkLst>
        </pc:picChg>
        <pc:picChg chg="add mod">
          <ac:chgData name="Vrijlandt, M.A.W. (Mark)" userId="ae0be6a2-1ee4-4e13-b071-53d10e3ac867" providerId="ADAL" clId="{F45D289E-6C19-442B-A738-2E27358B8E31}" dt="2023-02-13T08:59:38.960" v="71" actId="14100"/>
          <ac:picMkLst>
            <pc:docMk/>
            <pc:sldMk cId="1688825908" sldId="336"/>
            <ac:picMk id="12" creationId="{6A02DDCC-62B4-DC88-141F-3A1EA39509ED}"/>
          </ac:picMkLst>
        </pc:picChg>
      </pc:sldChg>
      <pc:sldChg chg="addSp delSp modSp del">
        <pc:chgData name="Vrijlandt, M.A.W. (Mark)" userId="ae0be6a2-1ee4-4e13-b071-53d10e3ac867" providerId="ADAL" clId="{F45D289E-6C19-442B-A738-2E27358B8E31}" dt="2023-02-13T13:15:13.134" v="251" actId="47"/>
        <pc:sldMkLst>
          <pc:docMk/>
          <pc:sldMk cId="204408101" sldId="343"/>
        </pc:sldMkLst>
        <pc:picChg chg="add del mod">
          <ac:chgData name="Vrijlandt, M.A.W. (Mark)" userId="ae0be6a2-1ee4-4e13-b071-53d10e3ac867" providerId="ADAL" clId="{F45D289E-6C19-442B-A738-2E27358B8E31}" dt="2023-02-13T08:59:31.268" v="69"/>
          <ac:picMkLst>
            <pc:docMk/>
            <pc:sldMk cId="204408101" sldId="343"/>
            <ac:picMk id="2" creationId="{6A6653B5-D924-FBB0-EE2B-79DDD17D2F96}"/>
          </ac:picMkLst>
        </pc:picChg>
      </pc:sldChg>
      <pc:sldChg chg="del">
        <pc:chgData name="Vrijlandt, M.A.W. (Mark)" userId="ae0be6a2-1ee4-4e13-b071-53d10e3ac867" providerId="ADAL" clId="{F45D289E-6C19-442B-A738-2E27358B8E31}" dt="2023-02-13T13:26:39.451" v="478" actId="47"/>
        <pc:sldMkLst>
          <pc:docMk/>
          <pc:sldMk cId="2428003132" sldId="345"/>
        </pc:sldMkLst>
      </pc:sldChg>
      <pc:sldChg chg="del">
        <pc:chgData name="Vrijlandt, M.A.W. (Mark)" userId="ae0be6a2-1ee4-4e13-b071-53d10e3ac867" providerId="ADAL" clId="{F45D289E-6C19-442B-A738-2E27358B8E31}" dt="2023-02-13T13:26:41.014" v="482" actId="47"/>
        <pc:sldMkLst>
          <pc:docMk/>
          <pc:sldMk cId="328130965" sldId="346"/>
        </pc:sldMkLst>
      </pc:sldChg>
      <pc:sldChg chg="del">
        <pc:chgData name="Vrijlandt, M.A.W. (Mark)" userId="ae0be6a2-1ee4-4e13-b071-53d10e3ac867" providerId="ADAL" clId="{F45D289E-6C19-442B-A738-2E27358B8E31}" dt="2023-02-13T13:26:40.248" v="480" actId="47"/>
        <pc:sldMkLst>
          <pc:docMk/>
          <pc:sldMk cId="2422772415" sldId="347"/>
        </pc:sldMkLst>
      </pc:sldChg>
      <pc:sldChg chg="del">
        <pc:chgData name="Vrijlandt, M.A.W. (Mark)" userId="ae0be6a2-1ee4-4e13-b071-53d10e3ac867" providerId="ADAL" clId="{F45D289E-6C19-442B-A738-2E27358B8E31}" dt="2023-02-13T13:26:39.872" v="479" actId="47"/>
        <pc:sldMkLst>
          <pc:docMk/>
          <pc:sldMk cId="3377520273" sldId="348"/>
        </pc:sldMkLst>
      </pc:sldChg>
      <pc:sldChg chg="del">
        <pc:chgData name="Vrijlandt, M.A.W. (Mark)" userId="ae0be6a2-1ee4-4e13-b071-53d10e3ac867" providerId="ADAL" clId="{F45D289E-6C19-442B-A738-2E27358B8E31}" dt="2023-02-13T13:26:40.661" v="481" actId="47"/>
        <pc:sldMkLst>
          <pc:docMk/>
          <pc:sldMk cId="4219497246" sldId="349"/>
        </pc:sldMkLst>
      </pc:sldChg>
      <pc:sldChg chg="del">
        <pc:chgData name="Vrijlandt, M.A.W. (Mark)" userId="ae0be6a2-1ee4-4e13-b071-53d10e3ac867" providerId="ADAL" clId="{F45D289E-6C19-442B-A738-2E27358B8E31}" dt="2023-02-13T13:26:41.411" v="483" actId="47"/>
        <pc:sldMkLst>
          <pc:docMk/>
          <pc:sldMk cId="1041352674" sldId="350"/>
        </pc:sldMkLst>
      </pc:sldChg>
      <pc:sldChg chg="del">
        <pc:chgData name="Vrijlandt, M.A.W. (Mark)" userId="ae0be6a2-1ee4-4e13-b071-53d10e3ac867" providerId="ADAL" clId="{F45D289E-6C19-442B-A738-2E27358B8E31}" dt="2023-02-13T13:26:41.849" v="484" actId="47"/>
        <pc:sldMkLst>
          <pc:docMk/>
          <pc:sldMk cId="4121065260" sldId="351"/>
        </pc:sldMkLst>
      </pc:sldChg>
      <pc:sldChg chg="del">
        <pc:chgData name="Vrijlandt, M.A.W. (Mark)" userId="ae0be6a2-1ee4-4e13-b071-53d10e3ac867" providerId="ADAL" clId="{F45D289E-6C19-442B-A738-2E27358B8E31}" dt="2023-02-13T13:26:42.823" v="486" actId="47"/>
        <pc:sldMkLst>
          <pc:docMk/>
          <pc:sldMk cId="1818559833" sldId="352"/>
        </pc:sldMkLst>
      </pc:sldChg>
      <pc:sldChg chg="del">
        <pc:chgData name="Vrijlandt, M.A.W. (Mark)" userId="ae0be6a2-1ee4-4e13-b071-53d10e3ac867" providerId="ADAL" clId="{F45D289E-6C19-442B-A738-2E27358B8E31}" dt="2023-02-13T13:26:43.038" v="487" actId="47"/>
        <pc:sldMkLst>
          <pc:docMk/>
          <pc:sldMk cId="3780935069" sldId="353"/>
        </pc:sldMkLst>
      </pc:sldChg>
      <pc:sldChg chg="del">
        <pc:chgData name="Vrijlandt, M.A.W. (Mark)" userId="ae0be6a2-1ee4-4e13-b071-53d10e3ac867" providerId="ADAL" clId="{F45D289E-6C19-442B-A738-2E27358B8E31}" dt="2023-02-13T13:26:43.766" v="488" actId="47"/>
        <pc:sldMkLst>
          <pc:docMk/>
          <pc:sldMk cId="1017062274" sldId="354"/>
        </pc:sldMkLst>
      </pc:sldChg>
      <pc:sldChg chg="del">
        <pc:chgData name="Vrijlandt, M.A.W. (Mark)" userId="ae0be6a2-1ee4-4e13-b071-53d10e3ac867" providerId="ADAL" clId="{F45D289E-6C19-442B-A738-2E27358B8E31}" dt="2023-02-13T13:26:42.582" v="485" actId="47"/>
        <pc:sldMkLst>
          <pc:docMk/>
          <pc:sldMk cId="1240257262" sldId="356"/>
        </pc:sldMkLst>
      </pc:sldChg>
      <pc:sldChg chg="ord">
        <pc:chgData name="Vrijlandt, M.A.W. (Mark)" userId="ae0be6a2-1ee4-4e13-b071-53d10e3ac867" providerId="ADAL" clId="{F45D289E-6C19-442B-A738-2E27358B8E31}" dt="2023-02-13T21:12:12.316" v="4441"/>
        <pc:sldMkLst>
          <pc:docMk/>
          <pc:sldMk cId="866272935" sldId="357"/>
        </pc:sldMkLst>
      </pc:sldChg>
      <pc:sldChg chg="addSp delSp modSp new mod">
        <pc:chgData name="Vrijlandt, M.A.W. (Mark)" userId="ae0be6a2-1ee4-4e13-b071-53d10e3ac867" providerId="ADAL" clId="{F45D289E-6C19-442B-A738-2E27358B8E31}" dt="2023-03-24T09:02:54.280" v="13496" actId="20577"/>
        <pc:sldMkLst>
          <pc:docMk/>
          <pc:sldMk cId="2852495706" sldId="358"/>
        </pc:sldMkLst>
        <pc:spChg chg="del">
          <ac:chgData name="Vrijlandt, M.A.W. (Mark)" userId="ae0be6a2-1ee4-4e13-b071-53d10e3ac867" providerId="ADAL" clId="{F45D289E-6C19-442B-A738-2E27358B8E31}" dt="2023-02-13T13:14:10.602" v="249" actId="478"/>
          <ac:spMkLst>
            <pc:docMk/>
            <pc:sldMk cId="2852495706" sldId="358"/>
            <ac:spMk id="2" creationId="{7E9C1253-FDC6-C4DC-6B95-DFE3B791148E}"/>
          </ac:spMkLst>
        </pc:spChg>
        <pc:spChg chg="mod ord">
          <ac:chgData name="Vrijlandt, M.A.W. (Mark)" userId="ae0be6a2-1ee4-4e13-b071-53d10e3ac867" providerId="ADAL" clId="{F45D289E-6C19-442B-A738-2E27358B8E31}" dt="2023-03-10T12:18:57.628" v="11556" actId="20577"/>
          <ac:spMkLst>
            <pc:docMk/>
            <pc:sldMk cId="2852495706" sldId="358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2-13T11:53:57.826" v="186" actId="20577"/>
          <ac:spMkLst>
            <pc:docMk/>
            <pc:sldMk cId="2852495706" sldId="358"/>
            <ac:spMk id="4" creationId="{8CE4FD2C-2793-9AFB-EAF6-9E7EBDC7E6DE}"/>
          </ac:spMkLst>
        </pc:spChg>
        <pc:spChg chg="mod">
          <ac:chgData name="Vrijlandt, M.A.W. (Mark)" userId="ae0be6a2-1ee4-4e13-b071-53d10e3ac867" providerId="ADAL" clId="{F45D289E-6C19-442B-A738-2E27358B8E31}" dt="2023-03-24T09:02:54.280" v="13496" actId="20577"/>
          <ac:spMkLst>
            <pc:docMk/>
            <pc:sldMk cId="2852495706" sldId="358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13:14:04.450" v="248" actId="478"/>
          <ac:spMkLst>
            <pc:docMk/>
            <pc:sldMk cId="2852495706" sldId="358"/>
            <ac:spMk id="7" creationId="{2F98256A-767D-818D-C83F-A523CF0BCDA9}"/>
          </ac:spMkLst>
        </pc:spChg>
        <pc:spChg chg="add mod">
          <ac:chgData name="Vrijlandt, M.A.W. (Mark)" userId="ae0be6a2-1ee4-4e13-b071-53d10e3ac867" providerId="ADAL" clId="{F45D289E-6C19-442B-A738-2E27358B8E31}" dt="2023-03-09T19:31:11.435" v="7440" actId="113"/>
          <ac:spMkLst>
            <pc:docMk/>
            <pc:sldMk cId="2852495706" sldId="358"/>
            <ac:spMk id="7" creationId="{AA6CA02F-6B68-1B5C-37E2-17CA230BF47C}"/>
          </ac:spMkLst>
        </pc:spChg>
        <pc:spChg chg="add mod">
          <ac:chgData name="Vrijlandt, M.A.W. (Mark)" userId="ae0be6a2-1ee4-4e13-b071-53d10e3ac867" providerId="ADAL" clId="{F45D289E-6C19-442B-A738-2E27358B8E31}" dt="2023-03-09T19:44:35.972" v="7457" actId="1038"/>
          <ac:spMkLst>
            <pc:docMk/>
            <pc:sldMk cId="2852495706" sldId="358"/>
            <ac:spMk id="8" creationId="{80F38E40-4CDA-4C2F-17AC-0B0E0BD95523}"/>
          </ac:spMkLst>
        </pc:spChg>
        <pc:spChg chg="add mod">
          <ac:chgData name="Vrijlandt, M.A.W. (Mark)" userId="ae0be6a2-1ee4-4e13-b071-53d10e3ac867" providerId="ADAL" clId="{F45D289E-6C19-442B-A738-2E27358B8E31}" dt="2023-03-09T19:31:14.441" v="7441" actId="113"/>
          <ac:spMkLst>
            <pc:docMk/>
            <pc:sldMk cId="2852495706" sldId="358"/>
            <ac:spMk id="10" creationId="{600D33BC-CD3D-EC21-8BD7-2358B759E01B}"/>
          </ac:spMkLst>
        </pc:spChg>
        <pc:spChg chg="add del mod">
          <ac:chgData name="Vrijlandt, M.A.W. (Mark)" userId="ae0be6a2-1ee4-4e13-b071-53d10e3ac867" providerId="ADAL" clId="{F45D289E-6C19-442B-A738-2E27358B8E31}" dt="2023-02-13T21:23:12.635" v="4869" actId="21"/>
          <ac:spMkLst>
            <pc:docMk/>
            <pc:sldMk cId="2852495706" sldId="358"/>
            <ac:spMk id="14" creationId="{507750EE-C17E-EF3F-6AE1-FBC23952ABF9}"/>
          </ac:spMkLst>
        </pc:spChg>
        <pc:picChg chg="add del mod">
          <ac:chgData name="Vrijlandt, M.A.W. (Mark)" userId="ae0be6a2-1ee4-4e13-b071-53d10e3ac867" providerId="ADAL" clId="{F45D289E-6C19-442B-A738-2E27358B8E31}" dt="2023-03-09T19:44:04.662" v="7444" actId="478"/>
          <ac:picMkLst>
            <pc:docMk/>
            <pc:sldMk cId="2852495706" sldId="358"/>
            <ac:picMk id="2" creationId="{92FA8684-FC9A-7267-C7B6-609F2AF85E40}"/>
          </ac:picMkLst>
        </pc:picChg>
        <pc:picChg chg="add del mod">
          <ac:chgData name="Vrijlandt, M.A.W. (Mark)" userId="ae0be6a2-1ee4-4e13-b071-53d10e3ac867" providerId="ADAL" clId="{F45D289E-6C19-442B-A738-2E27358B8E31}" dt="2023-03-07T14:06:46.283" v="5155" actId="478"/>
          <ac:picMkLst>
            <pc:docMk/>
            <pc:sldMk cId="2852495706" sldId="358"/>
            <ac:picMk id="7" creationId="{EF0B402A-D1FC-D592-8742-9E89A2C1A3E6}"/>
          </ac:picMkLst>
        </pc:picChg>
        <pc:picChg chg="add del mod">
          <ac:chgData name="Vrijlandt, M.A.W. (Mark)" userId="ae0be6a2-1ee4-4e13-b071-53d10e3ac867" providerId="ADAL" clId="{F45D289E-6C19-442B-A738-2E27358B8E31}" dt="2023-03-09T19:23:10.307" v="7112" actId="478"/>
          <ac:picMkLst>
            <pc:docMk/>
            <pc:sldMk cId="2852495706" sldId="358"/>
            <ac:picMk id="9" creationId="{1397D9DD-6471-14FA-809C-0168CC18531B}"/>
          </ac:picMkLst>
        </pc:picChg>
        <pc:picChg chg="add del mod">
          <ac:chgData name="Vrijlandt, M.A.W. (Mark)" userId="ae0be6a2-1ee4-4e13-b071-53d10e3ac867" providerId="ADAL" clId="{F45D289E-6C19-442B-A738-2E27358B8E31}" dt="2023-02-13T13:13:18.650" v="227" actId="478"/>
          <ac:picMkLst>
            <pc:docMk/>
            <pc:sldMk cId="2852495706" sldId="358"/>
            <ac:picMk id="9" creationId="{AAE03C61-EC30-7FFF-BA2F-640E02572F73}"/>
          </ac:picMkLst>
        </pc:picChg>
        <pc:picChg chg="add del mod">
          <ac:chgData name="Vrijlandt, M.A.W. (Mark)" userId="ae0be6a2-1ee4-4e13-b071-53d10e3ac867" providerId="ADAL" clId="{F45D289E-6C19-442B-A738-2E27358B8E31}" dt="2023-02-13T20:30:22.261" v="2338" actId="478"/>
          <ac:picMkLst>
            <pc:docMk/>
            <pc:sldMk cId="2852495706" sldId="358"/>
            <ac:picMk id="11" creationId="{0DF3E8A8-11FC-7EEA-A92B-01BD1E8E082E}"/>
          </ac:picMkLst>
        </pc:picChg>
        <pc:picChg chg="add mod ord">
          <ac:chgData name="Vrijlandt, M.A.W. (Mark)" userId="ae0be6a2-1ee4-4e13-b071-53d10e3ac867" providerId="ADAL" clId="{F45D289E-6C19-442B-A738-2E27358B8E31}" dt="2023-03-09T19:44:22.438" v="7450" actId="1037"/>
          <ac:picMkLst>
            <pc:docMk/>
            <pc:sldMk cId="2852495706" sldId="358"/>
            <ac:picMk id="12" creationId="{00DEBD1C-CBF4-41C3-8667-0C351BBF19E4}"/>
          </ac:picMkLst>
        </pc:picChg>
        <pc:picChg chg="add del mod">
          <ac:chgData name="Vrijlandt, M.A.W. (Mark)" userId="ae0be6a2-1ee4-4e13-b071-53d10e3ac867" providerId="ADAL" clId="{F45D289E-6C19-442B-A738-2E27358B8E31}" dt="2023-02-13T21:23:21.092" v="4871" actId="478"/>
          <ac:picMkLst>
            <pc:docMk/>
            <pc:sldMk cId="2852495706" sldId="358"/>
            <ac:picMk id="13" creationId="{5A3AA1FA-9C2F-4FF8-EA6B-B9E144054FCC}"/>
          </ac:picMkLst>
        </pc:picChg>
        <pc:picChg chg="add del mod ord">
          <ac:chgData name="Vrijlandt, M.A.W. (Mark)" userId="ae0be6a2-1ee4-4e13-b071-53d10e3ac867" providerId="ADAL" clId="{F45D289E-6C19-442B-A738-2E27358B8E31}" dt="2023-03-07T14:08:11.942" v="5186" actId="478"/>
          <ac:picMkLst>
            <pc:docMk/>
            <pc:sldMk cId="2852495706" sldId="358"/>
            <ac:picMk id="15" creationId="{3997D3B7-C2CC-A76D-4FC5-61E1DFDAC3FD}"/>
          </ac:picMkLst>
        </pc:picChg>
      </pc:sldChg>
      <pc:sldChg chg="modSp new mod ord">
        <pc:chgData name="Vrijlandt, M.A.W. (Mark)" userId="ae0be6a2-1ee4-4e13-b071-53d10e3ac867" providerId="ADAL" clId="{F45D289E-6C19-442B-A738-2E27358B8E31}" dt="2023-03-23T10:03:52.860" v="12870" actId="14"/>
        <pc:sldMkLst>
          <pc:docMk/>
          <pc:sldMk cId="1858176341" sldId="359"/>
        </pc:sldMkLst>
        <pc:spChg chg="mod">
          <ac:chgData name="Vrijlandt, M.A.W. (Mark)" userId="ae0be6a2-1ee4-4e13-b071-53d10e3ac867" providerId="ADAL" clId="{F45D289E-6C19-442B-A738-2E27358B8E31}" dt="2023-03-09T10:31:14.017" v="6538" actId="6549"/>
          <ac:spMkLst>
            <pc:docMk/>
            <pc:sldMk cId="1858176341" sldId="359"/>
            <ac:spMk id="3" creationId="{2F471E16-89A8-4B6C-F091-1EDA1A9CDCF7}"/>
          </ac:spMkLst>
        </pc:spChg>
        <pc:spChg chg="mod">
          <ac:chgData name="Vrijlandt, M.A.W. (Mark)" userId="ae0be6a2-1ee4-4e13-b071-53d10e3ac867" providerId="ADAL" clId="{F45D289E-6C19-442B-A738-2E27358B8E31}" dt="2023-03-23T10:03:52.860" v="12870" actId="14"/>
          <ac:spMkLst>
            <pc:docMk/>
            <pc:sldMk cId="1858176341" sldId="359"/>
            <ac:spMk id="6" creationId="{60CC4383-9B66-AE7C-79DC-664BEE2F63ED}"/>
          </ac:spMkLst>
        </pc:spChg>
      </pc:sldChg>
      <pc:sldChg chg="addSp delSp modSp new del mod">
        <pc:chgData name="Vrijlandt, M.A.W. (Mark)" userId="ae0be6a2-1ee4-4e13-b071-53d10e3ac867" providerId="ADAL" clId="{F45D289E-6C19-442B-A738-2E27358B8E31}" dt="2023-02-13T13:26:34.418" v="477" actId="47"/>
        <pc:sldMkLst>
          <pc:docMk/>
          <pc:sldMk cId="326242449" sldId="360"/>
        </pc:sldMkLst>
        <pc:spChg chg="del">
          <ac:chgData name="Vrijlandt, M.A.W. (Mark)" userId="ae0be6a2-1ee4-4e13-b071-53d10e3ac867" providerId="ADAL" clId="{F45D289E-6C19-442B-A738-2E27358B8E31}" dt="2023-02-13T13:23:39.296" v="382" actId="478"/>
          <ac:spMkLst>
            <pc:docMk/>
            <pc:sldMk cId="326242449" sldId="360"/>
            <ac:spMk id="2" creationId="{5B2B3FF3-E2B9-33A9-5DF1-DE2374A169CD}"/>
          </ac:spMkLst>
        </pc:spChg>
        <pc:spChg chg="mod">
          <ac:chgData name="Vrijlandt, M.A.W. (Mark)" userId="ae0be6a2-1ee4-4e13-b071-53d10e3ac867" providerId="ADAL" clId="{F45D289E-6C19-442B-A738-2E27358B8E31}" dt="2023-02-13T13:25:10.926" v="420" actId="20577"/>
          <ac:spMkLst>
            <pc:docMk/>
            <pc:sldMk cId="326242449" sldId="360"/>
            <ac:spMk id="3" creationId="{E828BAC2-1D23-2628-E177-6CB114DA7B1D}"/>
          </ac:spMkLst>
        </pc:spChg>
        <pc:spChg chg="del">
          <ac:chgData name="Vrijlandt, M.A.W. (Mark)" userId="ae0be6a2-1ee4-4e13-b071-53d10e3ac867" providerId="ADAL" clId="{F45D289E-6C19-442B-A738-2E27358B8E31}" dt="2023-02-13T13:23:40.692" v="383" actId="478"/>
          <ac:spMkLst>
            <pc:docMk/>
            <pc:sldMk cId="326242449" sldId="360"/>
            <ac:spMk id="7" creationId="{60B66A06-A0BC-7D83-8848-D8AD4B563D0F}"/>
          </ac:spMkLst>
        </pc:spChg>
        <pc:graphicFrameChg chg="add del mod">
          <ac:chgData name="Vrijlandt, M.A.W. (Mark)" userId="ae0be6a2-1ee4-4e13-b071-53d10e3ac867" providerId="ADAL" clId="{F45D289E-6C19-442B-A738-2E27358B8E31}" dt="2023-02-13T13:16:33.680" v="258"/>
          <ac:graphicFrameMkLst>
            <pc:docMk/>
            <pc:sldMk cId="326242449" sldId="360"/>
            <ac:graphicFrameMk id="8" creationId="{53C0593D-0EE5-4408-3D56-755496B0CF15}"/>
          </ac:graphicFrameMkLst>
        </pc:graphicFrameChg>
        <pc:picChg chg="add del mod modCrop">
          <ac:chgData name="Vrijlandt, M.A.W. (Mark)" userId="ae0be6a2-1ee4-4e13-b071-53d10e3ac867" providerId="ADAL" clId="{F45D289E-6C19-442B-A738-2E27358B8E31}" dt="2023-02-13T13:25:54.897" v="429" actId="478"/>
          <ac:picMkLst>
            <pc:docMk/>
            <pc:sldMk cId="326242449" sldId="360"/>
            <ac:picMk id="10" creationId="{5631E999-8AD6-EE12-98AC-BA6499B5418E}"/>
          </ac:picMkLst>
        </pc:picChg>
        <pc:picChg chg="add mod">
          <ac:chgData name="Vrijlandt, M.A.W. (Mark)" userId="ae0be6a2-1ee4-4e13-b071-53d10e3ac867" providerId="ADAL" clId="{F45D289E-6C19-442B-A738-2E27358B8E31}" dt="2023-02-13T13:26:13.169" v="454" actId="1038"/>
          <ac:picMkLst>
            <pc:docMk/>
            <pc:sldMk cId="326242449" sldId="360"/>
            <ac:picMk id="12" creationId="{6BCACFB8-451F-E389-63A9-069C41FAB124}"/>
          </ac:picMkLst>
        </pc:picChg>
      </pc:sldChg>
      <pc:sldChg chg="new del">
        <pc:chgData name="Vrijlandt, M.A.W. (Mark)" userId="ae0be6a2-1ee4-4e13-b071-53d10e3ac867" providerId="ADAL" clId="{F45D289E-6C19-442B-A738-2E27358B8E31}" dt="2023-02-13T13:15:21.050" v="253" actId="680"/>
        <pc:sldMkLst>
          <pc:docMk/>
          <pc:sldMk cId="4285385794" sldId="360"/>
        </pc:sldMkLst>
      </pc:sldChg>
      <pc:sldChg chg="addSp delSp modSp add mod">
        <pc:chgData name="Vrijlandt, M.A.W. (Mark)" userId="ae0be6a2-1ee4-4e13-b071-53d10e3ac867" providerId="ADAL" clId="{F45D289E-6C19-442B-A738-2E27358B8E31}" dt="2023-03-10T11:43:38.618" v="11530" actId="732"/>
        <pc:sldMkLst>
          <pc:docMk/>
          <pc:sldMk cId="3809462518" sldId="361"/>
        </pc:sldMkLst>
        <pc:spChg chg="mod">
          <ac:chgData name="Vrijlandt, M.A.W. (Mark)" userId="ae0be6a2-1ee4-4e13-b071-53d10e3ac867" providerId="ADAL" clId="{F45D289E-6C19-442B-A738-2E27358B8E31}" dt="2023-02-13T13:22:59.604" v="361" actId="20577"/>
          <ac:spMkLst>
            <pc:docMk/>
            <pc:sldMk cId="3809462518" sldId="361"/>
            <ac:spMk id="3" creationId="{E828BAC2-1D23-2628-E177-6CB114DA7B1D}"/>
          </ac:spMkLst>
        </pc:spChg>
        <pc:spChg chg="add del">
          <ac:chgData name="Vrijlandt, M.A.W. (Mark)" userId="ae0be6a2-1ee4-4e13-b071-53d10e3ac867" providerId="ADAL" clId="{F45D289E-6C19-442B-A738-2E27358B8E31}" dt="2023-03-10T11:42:56.495" v="11526" actId="478"/>
          <ac:spMkLst>
            <pc:docMk/>
            <pc:sldMk cId="3809462518" sldId="361"/>
            <ac:spMk id="6" creationId="{58993113-88C0-BCFA-52A1-A353E974EAE1}"/>
          </ac:spMkLst>
        </pc:spChg>
        <pc:picChg chg="add del mod">
          <ac:chgData name="Vrijlandt, M.A.W. (Mark)" userId="ae0be6a2-1ee4-4e13-b071-53d10e3ac867" providerId="ADAL" clId="{F45D289E-6C19-442B-A738-2E27358B8E31}" dt="2023-03-10T11:40:44.492" v="11487"/>
          <ac:picMkLst>
            <pc:docMk/>
            <pc:sldMk cId="3809462518" sldId="361"/>
            <ac:picMk id="8" creationId="{7C369FD1-83DC-58ED-7CE8-1FE988FFAF91}"/>
          </ac:picMkLst>
        </pc:picChg>
        <pc:picChg chg="add del mod modCrop">
          <ac:chgData name="Vrijlandt, M.A.W. (Mark)" userId="ae0be6a2-1ee4-4e13-b071-53d10e3ac867" providerId="ADAL" clId="{F45D289E-6C19-442B-A738-2E27358B8E31}" dt="2023-03-10T11:43:38.618" v="11530" actId="732"/>
          <ac:picMkLst>
            <pc:docMk/>
            <pc:sldMk cId="3809462518" sldId="361"/>
            <ac:picMk id="9" creationId="{60777180-FE37-A198-90B1-162AF4152225}"/>
          </ac:picMkLst>
        </pc:picChg>
        <pc:picChg chg="add del mod modCrop">
          <ac:chgData name="Vrijlandt, M.A.W. (Mark)" userId="ae0be6a2-1ee4-4e13-b071-53d10e3ac867" providerId="ADAL" clId="{F45D289E-6C19-442B-A738-2E27358B8E31}" dt="2023-03-10T11:42:55.588" v="11519" actId="478"/>
          <ac:picMkLst>
            <pc:docMk/>
            <pc:sldMk cId="3809462518" sldId="361"/>
            <ac:picMk id="10" creationId="{5631E999-8AD6-EE12-98AC-BA6499B5418E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10T11:44:24.290" v="11539" actId="1076"/>
        <pc:sldMkLst>
          <pc:docMk/>
          <pc:sldMk cId="3872762041" sldId="362"/>
        </pc:sldMkLst>
        <pc:spChg chg="mod">
          <ac:chgData name="Vrijlandt, M.A.W. (Mark)" userId="ae0be6a2-1ee4-4e13-b071-53d10e3ac867" providerId="ADAL" clId="{F45D289E-6C19-442B-A738-2E27358B8E31}" dt="2023-02-13T13:23:10.591" v="376" actId="20577"/>
          <ac:spMkLst>
            <pc:docMk/>
            <pc:sldMk cId="3872762041" sldId="362"/>
            <ac:spMk id="3" creationId="{E828BAC2-1D23-2628-E177-6CB114DA7B1D}"/>
          </ac:spMkLst>
        </pc:spChg>
        <pc:spChg chg="del">
          <ac:chgData name="Vrijlandt, M.A.W. (Mark)" userId="ae0be6a2-1ee4-4e13-b071-53d10e3ac867" providerId="ADAL" clId="{F45D289E-6C19-442B-A738-2E27358B8E31}" dt="2023-03-10T11:43:52.091" v="11532" actId="478"/>
          <ac:spMkLst>
            <pc:docMk/>
            <pc:sldMk cId="3872762041" sldId="362"/>
            <ac:spMk id="6" creationId="{58993113-88C0-BCFA-52A1-A353E974EAE1}"/>
          </ac:spMkLst>
        </pc:spChg>
        <pc:picChg chg="add mod modCrop">
          <ac:chgData name="Vrijlandt, M.A.W. (Mark)" userId="ae0be6a2-1ee4-4e13-b071-53d10e3ac867" providerId="ADAL" clId="{F45D289E-6C19-442B-A738-2E27358B8E31}" dt="2023-03-10T11:44:24.290" v="11539" actId="1076"/>
          <ac:picMkLst>
            <pc:docMk/>
            <pc:sldMk cId="3872762041" sldId="362"/>
            <ac:picMk id="8" creationId="{C11401ED-E6AE-E80D-2E57-E5916BCA070A}"/>
          </ac:picMkLst>
        </pc:picChg>
        <pc:picChg chg="del mod modCrop">
          <ac:chgData name="Vrijlandt, M.A.W. (Mark)" userId="ae0be6a2-1ee4-4e13-b071-53d10e3ac867" providerId="ADAL" clId="{F45D289E-6C19-442B-A738-2E27358B8E31}" dt="2023-03-10T11:43:48.651" v="11531" actId="478"/>
          <ac:picMkLst>
            <pc:docMk/>
            <pc:sldMk cId="3872762041" sldId="362"/>
            <ac:picMk id="10" creationId="{5631E999-8AD6-EE12-98AC-BA6499B5418E}"/>
          </ac:picMkLst>
        </pc:picChg>
      </pc:sldChg>
      <pc:sldChg chg="addSp delSp modSp add del mod">
        <pc:chgData name="Vrijlandt, M.A.W. (Mark)" userId="ae0be6a2-1ee4-4e13-b071-53d10e3ac867" providerId="ADAL" clId="{F45D289E-6C19-442B-A738-2E27358B8E31}" dt="2023-03-10T11:41:28.394" v="11498" actId="732"/>
        <pc:sldMkLst>
          <pc:docMk/>
          <pc:sldMk cId="2491947778" sldId="363"/>
        </pc:sldMkLst>
        <pc:spChg chg="del">
          <ac:chgData name="Vrijlandt, M.A.W. (Mark)" userId="ae0be6a2-1ee4-4e13-b071-53d10e3ac867" providerId="ADAL" clId="{F45D289E-6C19-442B-A738-2E27358B8E31}" dt="2023-03-10T11:41:14.401" v="11496" actId="478"/>
          <ac:spMkLst>
            <pc:docMk/>
            <pc:sldMk cId="2491947778" sldId="363"/>
            <ac:spMk id="6" creationId="{58993113-88C0-BCFA-52A1-A353E974EAE1}"/>
          </ac:spMkLst>
        </pc:spChg>
        <pc:picChg chg="add mod modCrop">
          <ac:chgData name="Vrijlandt, M.A.W. (Mark)" userId="ae0be6a2-1ee4-4e13-b071-53d10e3ac867" providerId="ADAL" clId="{F45D289E-6C19-442B-A738-2E27358B8E31}" dt="2023-03-10T11:41:28.394" v="11498" actId="732"/>
          <ac:picMkLst>
            <pc:docMk/>
            <pc:sldMk cId="2491947778" sldId="363"/>
            <ac:picMk id="2" creationId="{CCBD97B0-E17D-B92F-7DBC-234FA67F14F4}"/>
          </ac:picMkLst>
        </pc:picChg>
        <pc:picChg chg="del">
          <ac:chgData name="Vrijlandt, M.A.W. (Mark)" userId="ae0be6a2-1ee4-4e13-b071-53d10e3ac867" providerId="ADAL" clId="{F45D289E-6C19-442B-A738-2E27358B8E31}" dt="2023-03-10T11:40:48.187" v="11489" actId="478"/>
          <ac:picMkLst>
            <pc:docMk/>
            <pc:sldMk cId="2491947778" sldId="363"/>
            <ac:picMk id="10" creationId="{5631E999-8AD6-EE12-98AC-BA6499B5418E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10T11:40:26.618" v="11484" actId="1037"/>
        <pc:sldMkLst>
          <pc:docMk/>
          <pc:sldMk cId="854473583" sldId="364"/>
        </pc:sldMkLst>
        <pc:spChg chg="mod">
          <ac:chgData name="Vrijlandt, M.A.W. (Mark)" userId="ae0be6a2-1ee4-4e13-b071-53d10e3ac867" providerId="ADAL" clId="{F45D289E-6C19-442B-A738-2E27358B8E31}" dt="2023-02-13T13:26:32.059" v="476" actId="20577"/>
          <ac:spMkLst>
            <pc:docMk/>
            <pc:sldMk cId="854473583" sldId="364"/>
            <ac:spMk id="3" creationId="{0AB79710-9FA6-D1F1-E893-DE72056BFDDD}"/>
          </ac:spMkLst>
        </pc:spChg>
        <pc:picChg chg="add del mod">
          <ac:chgData name="Vrijlandt, M.A.W. (Mark)" userId="ae0be6a2-1ee4-4e13-b071-53d10e3ac867" providerId="ADAL" clId="{F45D289E-6C19-442B-A738-2E27358B8E31}" dt="2023-03-10T11:38:49.428" v="11416" actId="478"/>
          <ac:picMkLst>
            <pc:docMk/>
            <pc:sldMk cId="854473583" sldId="364"/>
            <ac:picMk id="8" creationId="{DC644895-FD59-3734-9E41-0C137965E9D9}"/>
          </ac:picMkLst>
        </pc:picChg>
        <pc:picChg chg="add del mod">
          <ac:chgData name="Vrijlandt, M.A.W. (Mark)" userId="ae0be6a2-1ee4-4e13-b071-53d10e3ac867" providerId="ADAL" clId="{F45D289E-6C19-442B-A738-2E27358B8E31}" dt="2023-03-10T11:38:53.913" v="11418"/>
          <ac:picMkLst>
            <pc:docMk/>
            <pc:sldMk cId="854473583" sldId="364"/>
            <ac:picMk id="10" creationId="{8302068D-2117-1884-5189-A971EC11E365}"/>
          </ac:picMkLst>
        </pc:picChg>
        <pc:picChg chg="add del mod">
          <ac:chgData name="Vrijlandt, M.A.W. (Mark)" userId="ae0be6a2-1ee4-4e13-b071-53d10e3ac867" providerId="ADAL" clId="{F45D289E-6C19-442B-A738-2E27358B8E31}" dt="2023-03-10T11:40:20.313" v="11429" actId="478"/>
          <ac:picMkLst>
            <pc:docMk/>
            <pc:sldMk cId="854473583" sldId="364"/>
            <ac:picMk id="12" creationId="{014D4220-6355-8D22-1A19-B135D6DA1667}"/>
          </ac:picMkLst>
        </pc:picChg>
        <pc:picChg chg="add mod">
          <ac:chgData name="Vrijlandt, M.A.W. (Mark)" userId="ae0be6a2-1ee4-4e13-b071-53d10e3ac867" providerId="ADAL" clId="{F45D289E-6C19-442B-A738-2E27358B8E31}" dt="2023-03-10T11:40:26.618" v="11484" actId="1037"/>
          <ac:picMkLst>
            <pc:docMk/>
            <pc:sldMk cId="854473583" sldId="364"/>
            <ac:picMk id="14" creationId="{DFB697D2-486A-DD6B-1A2A-B872477E6758}"/>
          </ac:picMkLst>
        </pc:picChg>
      </pc:sldChg>
      <pc:sldChg chg="modSp add mod ord">
        <pc:chgData name="Vrijlandt, M.A.W. (Mark)" userId="ae0be6a2-1ee4-4e13-b071-53d10e3ac867" providerId="ADAL" clId="{F45D289E-6C19-442B-A738-2E27358B8E31}" dt="2023-03-27T08:40:38.879" v="14119" actId="20577"/>
        <pc:sldMkLst>
          <pc:docMk/>
          <pc:sldMk cId="600858478" sldId="365"/>
        </pc:sldMkLst>
        <pc:spChg chg="mod">
          <ac:chgData name="Vrijlandt, M.A.W. (Mark)" userId="ae0be6a2-1ee4-4e13-b071-53d10e3ac867" providerId="ADAL" clId="{F45D289E-6C19-442B-A738-2E27358B8E31}" dt="2023-02-13T13:45:17.507" v="869" actId="20577"/>
          <ac:spMkLst>
            <pc:docMk/>
            <pc:sldMk cId="600858478" sldId="365"/>
            <ac:spMk id="3" creationId="{2F471E16-89A8-4B6C-F091-1EDA1A9CDCF7}"/>
          </ac:spMkLst>
        </pc:spChg>
        <pc:spChg chg="mod">
          <ac:chgData name="Vrijlandt, M.A.W. (Mark)" userId="ae0be6a2-1ee4-4e13-b071-53d10e3ac867" providerId="ADAL" clId="{F45D289E-6C19-442B-A738-2E27358B8E31}" dt="2023-03-27T08:40:38.879" v="14119" actId="20577"/>
          <ac:spMkLst>
            <pc:docMk/>
            <pc:sldMk cId="600858478" sldId="365"/>
            <ac:spMk id="6" creationId="{60CC4383-9B66-AE7C-79DC-664BEE2F63ED}"/>
          </ac:spMkLst>
        </pc:spChg>
      </pc:sldChg>
      <pc:sldChg chg="addSp delSp modSp add mod ord">
        <pc:chgData name="Vrijlandt, M.A.W. (Mark)" userId="ae0be6a2-1ee4-4e13-b071-53d10e3ac867" providerId="ADAL" clId="{F45D289E-6C19-442B-A738-2E27358B8E31}" dt="2023-03-24T09:13:20.120" v="13568" actId="20577"/>
        <pc:sldMkLst>
          <pc:docMk/>
          <pc:sldMk cId="1069904776" sldId="366"/>
        </pc:sldMkLst>
        <pc:spChg chg="add del">
          <ac:chgData name="Vrijlandt, M.A.W. (Mark)" userId="ae0be6a2-1ee4-4e13-b071-53d10e3ac867" providerId="ADAL" clId="{F45D289E-6C19-442B-A738-2E27358B8E31}" dt="2023-02-13T16:19:21.978" v="2258" actId="478"/>
          <ac:spMkLst>
            <pc:docMk/>
            <pc:sldMk cId="1069904776" sldId="366"/>
            <ac:spMk id="2" creationId="{108CA931-889A-B743-BE93-1150E85F5C45}"/>
          </ac:spMkLst>
        </pc:spChg>
        <pc:spChg chg="mod">
          <ac:chgData name="Vrijlandt, M.A.W. (Mark)" userId="ae0be6a2-1ee4-4e13-b071-53d10e3ac867" providerId="ADAL" clId="{F45D289E-6C19-442B-A738-2E27358B8E31}" dt="2023-02-13T20:31:11.133" v="2369" actId="6549"/>
          <ac:spMkLst>
            <pc:docMk/>
            <pc:sldMk cId="1069904776" sldId="366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13:20.120" v="13568" actId="20577"/>
          <ac:spMkLst>
            <pc:docMk/>
            <pc:sldMk cId="1069904776" sldId="366"/>
            <ac:spMk id="4" creationId="{8CE4FD2C-2793-9AFB-EAF6-9E7EBDC7E6DE}"/>
          </ac:spMkLst>
        </pc:spChg>
        <pc:spChg chg="mod">
          <ac:chgData name="Vrijlandt, M.A.W. (Mark)" userId="ae0be6a2-1ee4-4e13-b071-53d10e3ac867" providerId="ADAL" clId="{F45D289E-6C19-442B-A738-2E27358B8E31}" dt="2023-03-10T09:14:34.196" v="10292" actId="313"/>
          <ac:spMkLst>
            <pc:docMk/>
            <pc:sldMk cId="1069904776" sldId="366"/>
            <ac:spMk id="6" creationId="{994714E6-DB4B-F4A8-0059-8723AB334203}"/>
          </ac:spMkLst>
        </pc:spChg>
        <pc:spChg chg="add del">
          <ac:chgData name="Vrijlandt, M.A.W. (Mark)" userId="ae0be6a2-1ee4-4e13-b071-53d10e3ac867" providerId="ADAL" clId="{F45D289E-6C19-442B-A738-2E27358B8E31}" dt="2023-02-13T16:19:47.476" v="2260" actId="478"/>
          <ac:spMkLst>
            <pc:docMk/>
            <pc:sldMk cId="1069904776" sldId="366"/>
            <ac:spMk id="7" creationId="{72048B10-3B35-6AF0-E897-C810F35BB111}"/>
          </ac:spMkLst>
        </pc:spChg>
        <pc:spChg chg="add del mod">
          <ac:chgData name="Vrijlandt, M.A.W. (Mark)" userId="ae0be6a2-1ee4-4e13-b071-53d10e3ac867" providerId="ADAL" clId="{F45D289E-6C19-442B-A738-2E27358B8E31}" dt="2023-02-13T16:20:36.883" v="2263" actId="478"/>
          <ac:spMkLst>
            <pc:docMk/>
            <pc:sldMk cId="1069904776" sldId="366"/>
            <ac:spMk id="8" creationId="{4A26E48B-C4F8-ABBA-91CE-42CA99CF5876}"/>
          </ac:spMkLst>
        </pc:spChg>
        <pc:spChg chg="add del mod">
          <ac:chgData name="Vrijlandt, M.A.W. (Mark)" userId="ae0be6a2-1ee4-4e13-b071-53d10e3ac867" providerId="ADAL" clId="{F45D289E-6C19-442B-A738-2E27358B8E31}" dt="2023-02-13T16:21:06.946" v="2268" actId="478"/>
          <ac:spMkLst>
            <pc:docMk/>
            <pc:sldMk cId="1069904776" sldId="366"/>
            <ac:spMk id="9" creationId="{226251EB-6847-24DE-8BEA-696EA7572A21}"/>
          </ac:spMkLst>
        </pc:spChg>
        <pc:spChg chg="add del">
          <ac:chgData name="Vrijlandt, M.A.W. (Mark)" userId="ae0be6a2-1ee4-4e13-b071-53d10e3ac867" providerId="ADAL" clId="{F45D289E-6C19-442B-A738-2E27358B8E31}" dt="2023-02-13T16:21:04.391" v="2267" actId="478"/>
          <ac:spMkLst>
            <pc:docMk/>
            <pc:sldMk cId="1069904776" sldId="366"/>
            <ac:spMk id="10" creationId="{8B708427-FE83-9F76-AE7E-A35F5495497F}"/>
          </ac:spMkLst>
        </pc:spChg>
        <pc:spChg chg="add del mod">
          <ac:chgData name="Vrijlandt, M.A.W. (Mark)" userId="ae0be6a2-1ee4-4e13-b071-53d10e3ac867" providerId="ADAL" clId="{F45D289E-6C19-442B-A738-2E27358B8E31}" dt="2023-02-13T21:22:34.526" v="4803" actId="478"/>
          <ac:spMkLst>
            <pc:docMk/>
            <pc:sldMk cId="1069904776" sldId="366"/>
            <ac:spMk id="12" creationId="{F217F37C-B701-BCFB-5E1F-C16EFBC53EB9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6" creationId="{E7D1DD58-8310-C65E-27A8-0108BC7C84D0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7" creationId="{31281557-ABAE-CDB4-DE71-287666BDD505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8" creationId="{E4F06077-79FA-6864-E70B-2A63BF97F81D}"/>
          </ac:spMkLst>
        </pc:spChg>
        <pc:picChg chg="add del mod ord">
          <ac:chgData name="Vrijlandt, M.A.W. (Mark)" userId="ae0be6a2-1ee4-4e13-b071-53d10e3ac867" providerId="ADAL" clId="{F45D289E-6C19-442B-A738-2E27358B8E31}" dt="2023-03-09T19:21:53.163" v="7075" actId="478"/>
          <ac:picMkLst>
            <pc:docMk/>
            <pc:sldMk cId="1069904776" sldId="366"/>
            <ac:picMk id="2" creationId="{85D2EEF6-D1EF-2109-8B48-FB36D8A06D15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45:05.213" v="7493" actId="478"/>
          <ac:picMkLst>
            <pc:docMk/>
            <pc:sldMk cId="1069904776" sldId="366"/>
            <ac:picMk id="8" creationId="{97F7DE6E-D294-702B-4656-9596DC8A691C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47:25.794" v="7519" actId="478"/>
          <ac:picMkLst>
            <pc:docMk/>
            <pc:sldMk cId="1069904776" sldId="366"/>
            <ac:picMk id="10" creationId="{198DDF71-8AA5-0E31-0A4E-974340C84936}"/>
          </ac:picMkLst>
        </pc:picChg>
        <pc:picChg chg="del">
          <ac:chgData name="Vrijlandt, M.A.W. (Mark)" userId="ae0be6a2-1ee4-4e13-b071-53d10e3ac867" providerId="ADAL" clId="{F45D289E-6C19-442B-A738-2E27358B8E31}" dt="2023-02-13T20:30:36.028" v="2340" actId="478"/>
          <ac:picMkLst>
            <pc:docMk/>
            <pc:sldMk cId="1069904776" sldId="366"/>
            <ac:picMk id="11" creationId="{0DF3E8A8-11FC-7EEA-A92B-01BD1E8E082E}"/>
          </ac:picMkLst>
        </pc:picChg>
        <pc:picChg chg="add del mod ord">
          <ac:chgData name="Vrijlandt, M.A.W. (Mark)" userId="ae0be6a2-1ee4-4e13-b071-53d10e3ac867" providerId="ADAL" clId="{F45D289E-6C19-442B-A738-2E27358B8E31}" dt="2023-03-09T19:47:46.441" v="7525" actId="167"/>
          <ac:picMkLst>
            <pc:docMk/>
            <pc:sldMk cId="1069904776" sldId="366"/>
            <ac:picMk id="11" creationId="{DD79E8FD-AA13-771D-A04C-87C7AE0F70F1}"/>
          </ac:picMkLst>
        </pc:picChg>
        <pc:picChg chg="add del mod ord">
          <ac:chgData name="Vrijlandt, M.A.W. (Mark)" userId="ae0be6a2-1ee4-4e13-b071-53d10e3ac867" providerId="ADAL" clId="{F45D289E-6C19-442B-A738-2E27358B8E31}" dt="2023-02-13T20:32:55.475" v="2370" actId="478"/>
          <ac:picMkLst>
            <pc:docMk/>
            <pc:sldMk cId="1069904776" sldId="366"/>
            <ac:picMk id="13" creationId="{18994A94-420E-0406-9542-90C8E980A53A}"/>
          </ac:picMkLst>
        </pc:picChg>
        <pc:picChg chg="add del mod ord">
          <ac:chgData name="Vrijlandt, M.A.W. (Mark)" userId="ae0be6a2-1ee4-4e13-b071-53d10e3ac867" providerId="ADAL" clId="{F45D289E-6C19-442B-A738-2E27358B8E31}" dt="2023-03-07T14:13:31.925" v="5290" actId="478"/>
          <ac:picMkLst>
            <pc:docMk/>
            <pc:sldMk cId="1069904776" sldId="366"/>
            <ac:picMk id="15" creationId="{C4855B48-5B79-52B1-5555-52DCB2569D1E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14:47.612" v="13569" actId="1035"/>
        <pc:sldMkLst>
          <pc:docMk/>
          <pc:sldMk cId="2266007824" sldId="367"/>
        </pc:sldMkLst>
        <pc:spChg chg="add mod">
          <ac:chgData name="Vrijlandt, M.A.W. (Mark)" userId="ae0be6a2-1ee4-4e13-b071-53d10e3ac867" providerId="ADAL" clId="{F45D289E-6C19-442B-A738-2E27358B8E31}" dt="2023-03-09T19:48:04.936" v="7532" actId="1036"/>
          <ac:spMkLst>
            <pc:docMk/>
            <pc:sldMk cId="2266007824" sldId="367"/>
            <ac:spMk id="2" creationId="{51130AB3-A064-C870-8525-F12B80F2ADDA}"/>
          </ac:spMkLst>
        </pc:spChg>
        <pc:spChg chg="mod">
          <ac:chgData name="Vrijlandt, M.A.W. (Mark)" userId="ae0be6a2-1ee4-4e13-b071-53d10e3ac867" providerId="ADAL" clId="{F45D289E-6C19-442B-A738-2E27358B8E31}" dt="2023-02-13T16:23:44.189" v="2309" actId="20577"/>
          <ac:spMkLst>
            <pc:docMk/>
            <pc:sldMk cId="2266007824" sldId="367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14:47.612" v="13569" actId="1035"/>
          <ac:spMkLst>
            <pc:docMk/>
            <pc:sldMk cId="2266007824" sldId="367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16:22:53.795" v="2285" actId="478"/>
          <ac:spMkLst>
            <pc:docMk/>
            <pc:sldMk cId="2266007824" sldId="367"/>
            <ac:spMk id="12" creationId="{F217F37C-B701-BCFB-5E1F-C16EFBC53EB9}"/>
          </ac:spMkLst>
        </pc:spChg>
        <pc:picChg chg="add del mod ord">
          <ac:chgData name="Vrijlandt, M.A.W. (Mark)" userId="ae0be6a2-1ee4-4e13-b071-53d10e3ac867" providerId="ADAL" clId="{F45D289E-6C19-442B-A738-2E27358B8E31}" dt="2023-03-09T19:46:19.706" v="7504" actId="478"/>
          <ac:picMkLst>
            <pc:docMk/>
            <pc:sldMk cId="2266007824" sldId="367"/>
            <ac:picMk id="7" creationId="{18818737-FA67-699D-EE3B-1E3E7E360FD6}"/>
          </ac:picMkLst>
        </pc:picChg>
        <pc:picChg chg="add mod">
          <ac:chgData name="Vrijlandt, M.A.W. (Mark)" userId="ae0be6a2-1ee4-4e13-b071-53d10e3ac867" providerId="ADAL" clId="{F45D289E-6C19-442B-A738-2E27358B8E31}" dt="2023-02-13T20:34:51.063" v="2420" actId="1037"/>
          <ac:picMkLst>
            <pc:docMk/>
            <pc:sldMk cId="2266007824" sldId="367"/>
            <ac:picMk id="8" creationId="{EAF5B2DA-0EF0-7D25-D7A9-2615D88EF823}"/>
          </ac:picMkLst>
        </pc:picChg>
        <pc:picChg chg="add del mod ord">
          <ac:chgData name="Vrijlandt, M.A.W. (Mark)" userId="ae0be6a2-1ee4-4e13-b071-53d10e3ac867" providerId="ADAL" clId="{F45D289E-6C19-442B-A738-2E27358B8E31}" dt="2023-03-09T19:47:57.778" v="7528" actId="478"/>
          <ac:picMkLst>
            <pc:docMk/>
            <pc:sldMk cId="2266007824" sldId="367"/>
            <ac:picMk id="9" creationId="{CD9AB3C2-94A6-E34E-0DE8-BA633AF78EB0}"/>
          </ac:picMkLst>
        </pc:picChg>
        <pc:picChg chg="add del mod">
          <ac:chgData name="Vrijlandt, M.A.W. (Mark)" userId="ae0be6a2-1ee4-4e13-b071-53d10e3ac867" providerId="ADAL" clId="{F45D289E-6C19-442B-A738-2E27358B8E31}" dt="2023-03-07T14:11:00.918" v="5266"/>
          <ac:picMkLst>
            <pc:docMk/>
            <pc:sldMk cId="2266007824" sldId="367"/>
            <ac:picMk id="9" creationId="{E4789A95-40DB-7320-C8E3-D8BDC3AF2952}"/>
          </ac:picMkLst>
        </pc:picChg>
        <pc:picChg chg="add mod ord">
          <ac:chgData name="Vrijlandt, M.A.W. (Mark)" userId="ae0be6a2-1ee4-4e13-b071-53d10e3ac867" providerId="ADAL" clId="{F45D289E-6C19-442B-A738-2E27358B8E31}" dt="2023-03-09T19:48:00.373" v="7530" actId="167"/>
          <ac:picMkLst>
            <pc:docMk/>
            <pc:sldMk cId="2266007824" sldId="367"/>
            <ac:picMk id="10" creationId="{7AB7AEF2-3EB1-A214-2723-00586FF3B66F}"/>
          </ac:picMkLst>
        </pc:picChg>
        <pc:picChg chg="add del mod">
          <ac:chgData name="Vrijlandt, M.A.W. (Mark)" userId="ae0be6a2-1ee4-4e13-b071-53d10e3ac867" providerId="ADAL" clId="{F45D289E-6C19-442B-A738-2E27358B8E31}" dt="2023-02-13T16:29:42.228" v="2335"/>
          <ac:picMkLst>
            <pc:docMk/>
            <pc:sldMk cId="2266007824" sldId="367"/>
            <ac:picMk id="10" creationId="{DA7BD11B-694E-0D9E-5478-B9C1B316B55F}"/>
          </ac:picMkLst>
        </pc:picChg>
        <pc:picChg chg="del">
          <ac:chgData name="Vrijlandt, M.A.W. (Mark)" userId="ae0be6a2-1ee4-4e13-b071-53d10e3ac867" providerId="ADAL" clId="{F45D289E-6C19-442B-A738-2E27358B8E31}" dt="2023-02-13T20:33:10.841" v="2412" actId="478"/>
          <ac:picMkLst>
            <pc:docMk/>
            <pc:sldMk cId="2266007824" sldId="367"/>
            <ac:picMk id="11" creationId="{0DF3E8A8-11FC-7EEA-A92B-01BD1E8E082E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24:07.518" v="7127" actId="478"/>
          <ac:picMkLst>
            <pc:docMk/>
            <pc:sldMk cId="2266007824" sldId="367"/>
            <ac:picMk id="11" creationId="{33514BFC-0213-24C3-2C82-340BBBC3E323}"/>
          </ac:picMkLst>
        </pc:picChg>
        <pc:picChg chg="add del mod ord">
          <ac:chgData name="Vrijlandt, M.A.W. (Mark)" userId="ae0be6a2-1ee4-4e13-b071-53d10e3ac867" providerId="ADAL" clId="{F45D289E-6C19-442B-A738-2E27358B8E31}" dt="2023-03-07T14:11:20.899" v="5267" actId="478"/>
          <ac:picMkLst>
            <pc:docMk/>
            <pc:sldMk cId="2266007824" sldId="367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1:47.211" v="13697" actId="20577"/>
        <pc:sldMkLst>
          <pc:docMk/>
          <pc:sldMk cId="2066639706" sldId="368"/>
        </pc:sldMkLst>
        <pc:spChg chg="del">
          <ac:chgData name="Vrijlandt, M.A.W. (Mark)" userId="ae0be6a2-1ee4-4e13-b071-53d10e3ac867" providerId="ADAL" clId="{F45D289E-6C19-442B-A738-2E27358B8E31}" dt="2023-02-13T20:35:14.334" v="2443" actId="478"/>
          <ac:spMkLst>
            <pc:docMk/>
            <pc:sldMk cId="2066639706" sldId="368"/>
            <ac:spMk id="2" creationId="{51130AB3-A064-C870-8525-F12B80F2ADDA}"/>
          </ac:spMkLst>
        </pc:spChg>
        <pc:spChg chg="mod">
          <ac:chgData name="Vrijlandt, M.A.W. (Mark)" userId="ae0be6a2-1ee4-4e13-b071-53d10e3ac867" providerId="ADAL" clId="{F45D289E-6C19-442B-A738-2E27358B8E31}" dt="2023-02-13T20:35:08.175" v="2442" actId="20577"/>
          <ac:spMkLst>
            <pc:docMk/>
            <pc:sldMk cId="2066639706" sldId="368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1:47.211" v="13697" actId="20577"/>
          <ac:spMkLst>
            <pc:docMk/>
            <pc:sldMk cId="2066639706" sldId="368"/>
            <ac:spMk id="6" creationId="{994714E6-DB4B-F4A8-0059-8723AB334203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7" creationId="{069B8CBD-3B12-936E-3D83-1A0991E5823F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9" creationId="{F8C7B3DD-6BA3-D9C3-CFBC-ACC0954CCCFB}"/>
          </ac:spMkLst>
        </pc:spChg>
        <pc:spChg chg="add mod">
          <ac:chgData name="Vrijlandt, M.A.W. (Mark)" userId="ae0be6a2-1ee4-4e13-b071-53d10e3ac867" providerId="ADAL" clId="{F45D289E-6C19-442B-A738-2E27358B8E31}" dt="2023-03-09T19:48:33.474" v="7543" actId="1037"/>
          <ac:spMkLst>
            <pc:docMk/>
            <pc:sldMk cId="2066639706" sldId="368"/>
            <ac:spMk id="10" creationId="{0091E610-4DAB-4C21-7653-325C1532B487}"/>
          </ac:spMkLst>
        </pc:spChg>
        <pc:spChg chg="add del mod">
          <ac:chgData name="Vrijlandt, M.A.W. (Mark)" userId="ae0be6a2-1ee4-4e13-b071-53d10e3ac867" providerId="ADAL" clId="{F45D289E-6C19-442B-A738-2E27358B8E31}" dt="2023-02-13T20:42:34.541" v="2845" actId="478"/>
          <ac:spMkLst>
            <pc:docMk/>
            <pc:sldMk cId="2066639706" sldId="368"/>
            <ac:spMk id="11" creationId="{C6CF277A-3555-228C-FB3A-BD4FEDD786BE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2" creationId="{42AFE167-F98E-1473-CDED-840DF9C02F46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4" creationId="{8496E19E-2A01-C933-C2BE-A9FF5B5CA32D}"/>
          </ac:spMkLst>
        </pc:spChg>
        <pc:spChg chg="add del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5" creationId="{A1D4A6A4-1877-80A3-9034-A333CADF8565}"/>
          </ac:spMkLst>
        </pc:spChg>
        <pc:picChg chg="add del mod ord">
          <ac:chgData name="Vrijlandt, M.A.W. (Mark)" userId="ae0be6a2-1ee4-4e13-b071-53d10e3ac867" providerId="ADAL" clId="{F45D289E-6C19-442B-A738-2E27358B8E31}" dt="2023-03-09T19:46:57.330" v="7511" actId="478"/>
          <ac:picMkLst>
            <pc:docMk/>
            <pc:sldMk cId="2066639706" sldId="368"/>
            <ac:picMk id="2" creationId="{EBE69B41-7C1F-4FD3-4584-ABA0FF1696AB}"/>
          </ac:picMkLst>
        </pc:picChg>
        <pc:picChg chg="add del mod">
          <ac:chgData name="Vrijlandt, M.A.W. (Mark)" userId="ae0be6a2-1ee4-4e13-b071-53d10e3ac867" providerId="ADAL" clId="{F45D289E-6C19-442B-A738-2E27358B8E31}" dt="2023-03-09T19:48:09.696" v="7533" actId="478"/>
          <ac:picMkLst>
            <pc:docMk/>
            <pc:sldMk cId="2066639706" sldId="368"/>
            <ac:picMk id="8" creationId="{9BA3B753-C4D0-8C34-FCCD-0C07B7EF0D9F}"/>
          </ac:picMkLst>
        </pc:picChg>
        <pc:picChg chg="del">
          <ac:chgData name="Vrijlandt, M.A.W. (Mark)" userId="ae0be6a2-1ee4-4e13-b071-53d10e3ac867" providerId="ADAL" clId="{F45D289E-6C19-442B-A738-2E27358B8E31}" dt="2023-02-13T20:36:51.918" v="2452" actId="478"/>
          <ac:picMkLst>
            <pc:docMk/>
            <pc:sldMk cId="2066639706" sldId="368"/>
            <ac:picMk id="8" creationId="{EAF5B2DA-0EF0-7D25-D7A9-2615D88EF823}"/>
          </ac:picMkLst>
        </pc:picChg>
        <pc:picChg chg="add mod ord">
          <ac:chgData name="Vrijlandt, M.A.W. (Mark)" userId="ae0be6a2-1ee4-4e13-b071-53d10e3ac867" providerId="ADAL" clId="{F45D289E-6C19-442B-A738-2E27358B8E31}" dt="2023-03-09T19:48:12.386" v="7535" actId="167"/>
          <ac:picMkLst>
            <pc:docMk/>
            <pc:sldMk cId="2066639706" sldId="368"/>
            <ac:picMk id="11" creationId="{8ED67737-63BB-5255-041D-E0758AF6FA82}"/>
          </ac:picMkLst>
        </pc:picChg>
        <pc:picChg chg="del mod">
          <ac:chgData name="Vrijlandt, M.A.W. (Mark)" userId="ae0be6a2-1ee4-4e13-b071-53d10e3ac867" providerId="ADAL" clId="{F45D289E-6C19-442B-A738-2E27358B8E31}" dt="2023-03-07T14:12:00.259" v="5272" actId="478"/>
          <ac:picMkLst>
            <pc:docMk/>
            <pc:sldMk cId="2066639706" sldId="368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3:40.483" v="13727" actId="20577"/>
        <pc:sldMkLst>
          <pc:docMk/>
          <pc:sldMk cId="1247493975" sldId="369"/>
        </pc:sldMkLst>
        <pc:spChg chg="add mod">
          <ac:chgData name="Vrijlandt, M.A.W. (Mark)" userId="ae0be6a2-1ee4-4e13-b071-53d10e3ac867" providerId="ADAL" clId="{F45D289E-6C19-442B-A738-2E27358B8E31}" dt="2023-03-24T09:22:39.641" v="13712" actId="1037"/>
          <ac:spMkLst>
            <pc:docMk/>
            <pc:sldMk cId="1247493975" sldId="369"/>
            <ac:spMk id="2" creationId="{499D93F7-35E6-A1F6-89C8-E860654AAE1E}"/>
          </ac:spMkLst>
        </pc:spChg>
        <pc:spChg chg="mod">
          <ac:chgData name="Vrijlandt, M.A.W. (Mark)" userId="ae0be6a2-1ee4-4e13-b071-53d10e3ac867" providerId="ADAL" clId="{F45D289E-6C19-442B-A738-2E27358B8E31}" dt="2023-02-13T20:43:29.051" v="2860" actId="20577"/>
          <ac:spMkLst>
            <pc:docMk/>
            <pc:sldMk cId="1247493975" sldId="369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3:40.483" v="13727" actId="20577"/>
          <ac:spMkLst>
            <pc:docMk/>
            <pc:sldMk cId="1247493975" sldId="369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20:50:43.523" v="3229" actId="478"/>
          <ac:spMkLst>
            <pc:docMk/>
            <pc:sldMk cId="1247493975" sldId="369"/>
            <ac:spMk id="7" creationId="{069B8CBD-3B12-936E-3D83-1A0991E5823F}"/>
          </ac:spMkLst>
        </pc:spChg>
        <pc:spChg chg="del">
          <ac:chgData name="Vrijlandt, M.A.W. (Mark)" userId="ae0be6a2-1ee4-4e13-b071-53d10e3ac867" providerId="ADAL" clId="{F45D289E-6C19-442B-A738-2E27358B8E31}" dt="2023-02-13T20:50:46.443" v="3230" actId="478"/>
          <ac:spMkLst>
            <pc:docMk/>
            <pc:sldMk cId="1247493975" sldId="369"/>
            <ac:spMk id="9" creationId="{F8C7B3DD-6BA3-D9C3-CFBC-ACC0954CCCFB}"/>
          </ac:spMkLst>
        </pc:spChg>
        <pc:spChg chg="mod">
          <ac:chgData name="Vrijlandt, M.A.W. (Mark)" userId="ae0be6a2-1ee4-4e13-b071-53d10e3ac867" providerId="ADAL" clId="{F45D289E-6C19-442B-A738-2E27358B8E31}" dt="2023-03-24T09:22:53.903" v="13719" actId="6549"/>
          <ac:spMkLst>
            <pc:docMk/>
            <pc:sldMk cId="1247493975" sldId="369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24T09:22:50.011" v="13717" actId="20577"/>
          <ac:spMkLst>
            <pc:docMk/>
            <pc:sldMk cId="1247493975" sldId="369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24T09:22:44.878" v="13713" actId="20577"/>
          <ac:spMkLst>
            <pc:docMk/>
            <pc:sldMk cId="1247493975" sldId="369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48:46.536" v="7544" actId="478"/>
          <ac:picMkLst>
            <pc:docMk/>
            <pc:sldMk cId="1247493975" sldId="369"/>
            <ac:picMk id="2" creationId="{5AE461A8-3012-9A44-6823-88C833407D57}"/>
          </ac:picMkLst>
        </pc:picChg>
        <pc:picChg chg="add mod ord">
          <ac:chgData name="Vrijlandt, M.A.W. (Mark)" userId="ae0be6a2-1ee4-4e13-b071-53d10e3ac867" providerId="ADAL" clId="{F45D289E-6C19-442B-A738-2E27358B8E31}" dt="2023-03-09T19:48:50.408" v="7546" actId="167"/>
          <ac:picMkLst>
            <pc:docMk/>
            <pc:sldMk cId="1247493975" sldId="369"/>
            <ac:picMk id="7" creationId="{3106D648-53D9-8355-BB89-D41BBC030EA4}"/>
          </ac:picMkLst>
        </pc:picChg>
        <pc:picChg chg="del">
          <ac:chgData name="Vrijlandt, M.A.W. (Mark)" userId="ae0be6a2-1ee4-4e13-b071-53d10e3ac867" providerId="ADAL" clId="{F45D289E-6C19-442B-A738-2E27358B8E31}" dt="2023-03-07T14:12:21.043" v="5277" actId="478"/>
          <ac:picMkLst>
            <pc:docMk/>
            <pc:sldMk cId="1247493975" sldId="369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7:54.925" v="13844" actId="20577"/>
        <pc:sldMkLst>
          <pc:docMk/>
          <pc:sldMk cId="2230713529" sldId="370"/>
        </pc:sldMkLst>
        <pc:spChg chg="add mod">
          <ac:chgData name="Vrijlandt, M.A.W. (Mark)" userId="ae0be6a2-1ee4-4e13-b071-53d10e3ac867" providerId="ADAL" clId="{F45D289E-6C19-442B-A738-2E27358B8E31}" dt="2023-03-09T19:50:15.807" v="7605" actId="1038"/>
          <ac:spMkLst>
            <pc:docMk/>
            <pc:sldMk cId="2230713529" sldId="370"/>
            <ac:spMk id="2" creationId="{DA550B3B-0E54-BD7B-86B2-723DF769479E}"/>
          </ac:spMkLst>
        </pc:spChg>
        <pc:spChg chg="mod">
          <ac:chgData name="Vrijlandt, M.A.W. (Mark)" userId="ae0be6a2-1ee4-4e13-b071-53d10e3ac867" providerId="ADAL" clId="{F45D289E-6C19-442B-A738-2E27358B8E31}" dt="2023-03-24T09:26:44.963" v="13769" actId="20577"/>
          <ac:spMkLst>
            <pc:docMk/>
            <pc:sldMk cId="2230713529" sldId="370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7:54.925" v="13844" actId="20577"/>
          <ac:spMkLst>
            <pc:docMk/>
            <pc:sldMk cId="2230713529" sldId="370"/>
            <ac:spMk id="6" creationId="{994714E6-DB4B-F4A8-0059-8723AB334203}"/>
          </ac:spMkLst>
        </pc:spChg>
        <pc:spChg chg="add del mod">
          <ac:chgData name="Vrijlandt, M.A.W. (Mark)" userId="ae0be6a2-1ee4-4e13-b071-53d10e3ac867" providerId="ADAL" clId="{F45D289E-6C19-442B-A738-2E27358B8E31}" dt="2023-03-09T19:50:00.276" v="7592" actId="1038"/>
          <ac:spMkLst>
            <pc:docMk/>
            <pc:sldMk cId="2230713529" sldId="370"/>
            <ac:spMk id="7" creationId="{9B0D9446-7E82-F034-2F0C-EE0369679992}"/>
          </ac:spMkLst>
        </pc:spChg>
        <pc:spChg chg="add mod">
          <ac:chgData name="Vrijlandt, M.A.W. (Mark)" userId="ae0be6a2-1ee4-4e13-b071-53d10e3ac867" providerId="ADAL" clId="{F45D289E-6C19-442B-A738-2E27358B8E31}" dt="2023-03-09T19:50:08.463" v="7600" actId="1038"/>
          <ac:spMkLst>
            <pc:docMk/>
            <pc:sldMk cId="2230713529" sldId="370"/>
            <ac:spMk id="8" creationId="{9387EBF0-553C-1BCE-0FD8-32D25E25398B}"/>
          </ac:spMkLst>
        </pc:spChg>
        <pc:spChg chg="add mod">
          <ac:chgData name="Vrijlandt, M.A.W. (Mark)" userId="ae0be6a2-1ee4-4e13-b071-53d10e3ac867" providerId="ADAL" clId="{F45D289E-6C19-442B-A738-2E27358B8E31}" dt="2023-03-10T08:52:59.018" v="9825" actId="1036"/>
          <ac:spMkLst>
            <pc:docMk/>
            <pc:sldMk cId="2230713529" sldId="370"/>
            <ac:spMk id="9" creationId="{B3589523-D250-E320-B623-D8E0285CD831}"/>
          </ac:spMkLst>
        </pc:spChg>
        <pc:spChg chg="mod">
          <ac:chgData name="Vrijlandt, M.A.W. (Mark)" userId="ae0be6a2-1ee4-4e13-b071-53d10e3ac867" providerId="ADAL" clId="{F45D289E-6C19-442B-A738-2E27358B8E31}" dt="2023-03-09T19:50:00.276" v="7592" actId="1038"/>
          <ac:spMkLst>
            <pc:docMk/>
            <pc:sldMk cId="2230713529" sldId="370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10T08:52:46.394" v="9802" actId="1037"/>
          <ac:spMkLst>
            <pc:docMk/>
            <pc:sldMk cId="2230713529" sldId="370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09T19:50:00.385" v="7595" actId="1035"/>
          <ac:spMkLst>
            <pc:docMk/>
            <pc:sldMk cId="2230713529" sldId="370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49:59.425" v="7585" actId="478"/>
          <ac:picMkLst>
            <pc:docMk/>
            <pc:sldMk cId="2230713529" sldId="370"/>
            <ac:picMk id="11" creationId="{E8020EE0-23AD-BF97-7E21-1775EC1A6189}"/>
          </ac:picMkLst>
        </pc:picChg>
        <pc:picChg chg="add del mod ord">
          <ac:chgData name="Vrijlandt, M.A.W. (Mark)" userId="ae0be6a2-1ee4-4e13-b071-53d10e3ac867" providerId="ADAL" clId="{F45D289E-6C19-442B-A738-2E27358B8E31}" dt="2023-03-09T19:50:00.106" v="7587" actId="167"/>
          <ac:picMkLst>
            <pc:docMk/>
            <pc:sldMk cId="2230713529" sldId="370"/>
            <ac:picMk id="13" creationId="{AD1AFC4A-BEAC-87A9-11E0-E9AAFF70D12D}"/>
          </ac:picMkLst>
        </pc:picChg>
        <pc:picChg chg="del">
          <ac:chgData name="Vrijlandt, M.A.W. (Mark)" userId="ae0be6a2-1ee4-4e13-b071-53d10e3ac867" providerId="ADAL" clId="{F45D289E-6C19-442B-A738-2E27358B8E31}" dt="2023-03-07T14:12:11.858" v="5274" actId="478"/>
          <ac:picMkLst>
            <pc:docMk/>
            <pc:sldMk cId="2230713529" sldId="370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30:25.761" v="13874" actId="20577"/>
        <pc:sldMkLst>
          <pc:docMk/>
          <pc:sldMk cId="4102395213" sldId="371"/>
        </pc:sldMkLst>
        <pc:spChg chg="del mod">
          <ac:chgData name="Vrijlandt, M.A.W. (Mark)" userId="ae0be6a2-1ee4-4e13-b071-53d10e3ac867" providerId="ADAL" clId="{F45D289E-6C19-442B-A738-2E27358B8E31}" dt="2023-02-13T21:11:31.826" v="4437"/>
          <ac:spMkLst>
            <pc:docMk/>
            <pc:sldMk cId="4102395213" sldId="371"/>
            <ac:spMk id="2" creationId="{DA550B3B-0E54-BD7B-86B2-723DF769479E}"/>
          </ac:spMkLst>
        </pc:spChg>
        <pc:spChg chg="mod">
          <ac:chgData name="Vrijlandt, M.A.W. (Mark)" userId="ae0be6a2-1ee4-4e13-b071-53d10e3ac867" providerId="ADAL" clId="{F45D289E-6C19-442B-A738-2E27358B8E31}" dt="2023-03-09T20:37:09.787" v="8012" actId="20577"/>
          <ac:spMkLst>
            <pc:docMk/>
            <pc:sldMk cId="4102395213" sldId="371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30:25.761" v="13874" actId="20577"/>
          <ac:spMkLst>
            <pc:docMk/>
            <pc:sldMk cId="4102395213" sldId="371"/>
            <ac:spMk id="6" creationId="{994714E6-DB4B-F4A8-0059-8723AB334203}"/>
          </ac:spMkLst>
        </pc:spChg>
        <pc:spChg chg="del mod">
          <ac:chgData name="Vrijlandt, M.A.W. (Mark)" userId="ae0be6a2-1ee4-4e13-b071-53d10e3ac867" providerId="ADAL" clId="{F45D289E-6C19-442B-A738-2E27358B8E31}" dt="2023-02-13T21:09:37.267" v="4127"/>
          <ac:spMkLst>
            <pc:docMk/>
            <pc:sldMk cId="4102395213" sldId="371"/>
            <ac:spMk id="7" creationId="{9B0D9446-7E82-F034-2F0C-EE0369679992}"/>
          </ac:spMkLst>
        </pc:spChg>
        <pc:spChg chg="add mod">
          <ac:chgData name="Vrijlandt, M.A.W. (Mark)" userId="ae0be6a2-1ee4-4e13-b071-53d10e3ac867" providerId="ADAL" clId="{F45D289E-6C19-442B-A738-2E27358B8E31}" dt="2023-03-09T20:36:40.906" v="7999" actId="20577"/>
          <ac:spMkLst>
            <pc:docMk/>
            <pc:sldMk cId="4102395213" sldId="371"/>
            <ac:spMk id="8" creationId="{2A6BDEE0-E017-DCCD-ED47-AF84DB38321B}"/>
          </ac:spMkLst>
        </pc:spChg>
        <pc:spChg chg="del mod">
          <ac:chgData name="Vrijlandt, M.A.W. (Mark)" userId="ae0be6a2-1ee4-4e13-b071-53d10e3ac867" providerId="ADAL" clId="{F45D289E-6C19-442B-A738-2E27358B8E31}" dt="2023-02-13T21:09:37.268" v="4129"/>
          <ac:spMkLst>
            <pc:docMk/>
            <pc:sldMk cId="4102395213" sldId="371"/>
            <ac:spMk id="8" creationId="{9387EBF0-553C-1BCE-0FD8-32D25E25398B}"/>
          </ac:spMkLst>
        </pc:spChg>
        <pc:spChg chg="del mod">
          <ac:chgData name="Vrijlandt, M.A.W. (Mark)" userId="ae0be6a2-1ee4-4e13-b071-53d10e3ac867" providerId="ADAL" clId="{F45D289E-6C19-442B-A738-2E27358B8E31}" dt="2023-02-13T21:09:37.266" v="4125"/>
          <ac:spMkLst>
            <pc:docMk/>
            <pc:sldMk cId="4102395213" sldId="371"/>
            <ac:spMk id="9" creationId="{B3589523-D250-E320-B623-D8E0285CD831}"/>
          </ac:spMkLst>
        </pc:spChg>
        <pc:spChg chg="del mod">
          <ac:chgData name="Vrijlandt, M.A.W. (Mark)" userId="ae0be6a2-1ee4-4e13-b071-53d10e3ac867" providerId="ADAL" clId="{F45D289E-6C19-442B-A738-2E27358B8E31}" dt="2023-02-13T21:11:31.828" v="4439"/>
          <ac:spMkLst>
            <pc:docMk/>
            <pc:sldMk cId="4102395213" sldId="371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09T20:36:28.535" v="7961" actId="20577"/>
          <ac:spMkLst>
            <pc:docMk/>
            <pc:sldMk cId="4102395213" sldId="371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09T20:36:22.536" v="7959" actId="20577"/>
          <ac:spMkLst>
            <pc:docMk/>
            <pc:sldMk cId="4102395213" sldId="371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51:13.146" v="7612" actId="478"/>
          <ac:picMkLst>
            <pc:docMk/>
            <pc:sldMk cId="4102395213" sldId="371"/>
            <ac:picMk id="2" creationId="{E1C29AFE-2EE9-B0D4-51FC-B40B41344523}"/>
          </ac:picMkLst>
        </pc:picChg>
        <pc:picChg chg="add del mod ord">
          <ac:chgData name="Vrijlandt, M.A.W. (Mark)" userId="ae0be6a2-1ee4-4e13-b071-53d10e3ac867" providerId="ADAL" clId="{F45D289E-6C19-442B-A738-2E27358B8E31}" dt="2023-03-09T19:51:13.521" v="7614" actId="167"/>
          <ac:picMkLst>
            <pc:docMk/>
            <pc:sldMk cId="4102395213" sldId="371"/>
            <ac:picMk id="7" creationId="{246A9F46-99D5-28A3-95C9-6B5F4E43C7A9}"/>
          </ac:picMkLst>
        </pc:picChg>
        <pc:picChg chg="add del mod">
          <ac:chgData name="Vrijlandt, M.A.W. (Mark)" userId="ae0be6a2-1ee4-4e13-b071-53d10e3ac867" providerId="ADAL" clId="{F45D289E-6C19-442B-A738-2E27358B8E31}" dt="2023-03-09T20:38:50.864" v="8019" actId="478"/>
          <ac:picMkLst>
            <pc:docMk/>
            <pc:sldMk cId="4102395213" sldId="371"/>
            <ac:picMk id="10" creationId="{ACC02BA5-CECB-1983-C8BE-54F30C3EE8E3}"/>
          </ac:picMkLst>
        </pc:picChg>
        <pc:picChg chg="add mod">
          <ac:chgData name="Vrijlandt, M.A.W. (Mark)" userId="ae0be6a2-1ee4-4e13-b071-53d10e3ac867" providerId="ADAL" clId="{F45D289E-6C19-442B-A738-2E27358B8E31}" dt="2023-03-09T20:38:59.591" v="8022" actId="14100"/>
          <ac:picMkLst>
            <pc:docMk/>
            <pc:sldMk cId="4102395213" sldId="371"/>
            <ac:picMk id="13" creationId="{ABE017DB-A572-FB01-C597-98F4028E70E6}"/>
          </ac:picMkLst>
        </pc:picChg>
        <pc:picChg chg="del">
          <ac:chgData name="Vrijlandt, M.A.W. (Mark)" userId="ae0be6a2-1ee4-4e13-b071-53d10e3ac867" providerId="ADAL" clId="{F45D289E-6C19-442B-A738-2E27358B8E31}" dt="2023-03-07T14:12:36.037" v="5281" actId="478"/>
          <ac:picMkLst>
            <pc:docMk/>
            <pc:sldMk cId="4102395213" sldId="371"/>
            <ac:picMk id="13" creationId="{B99AD5A5-FA4B-8A56-EE1D-D53F58816C8C}"/>
          </ac:picMkLst>
        </pc:picChg>
      </pc:sldChg>
      <pc:sldChg chg="addSp delSp modSp new mod ord">
        <pc:chgData name="Vrijlandt, M.A.W. (Mark)" userId="ae0be6a2-1ee4-4e13-b071-53d10e3ac867" providerId="ADAL" clId="{F45D289E-6C19-442B-A738-2E27358B8E31}" dt="2023-03-24T09:11:46.936" v="13559"/>
        <pc:sldMkLst>
          <pc:docMk/>
          <pc:sldMk cId="835576099" sldId="372"/>
        </pc:sldMkLst>
        <pc:spChg chg="mod">
          <ac:chgData name="Vrijlandt, M.A.W. (Mark)" userId="ae0be6a2-1ee4-4e13-b071-53d10e3ac867" providerId="ADAL" clId="{F45D289E-6C19-442B-A738-2E27358B8E31}" dt="2023-03-23T09:23:49.072" v="12679" actId="790"/>
          <ac:spMkLst>
            <pc:docMk/>
            <pc:sldMk cId="835576099" sldId="372"/>
            <ac:spMk id="3" creationId="{A146E9C0-6C69-A7D3-F40B-7E986CC927DE}"/>
          </ac:spMkLst>
        </pc:spChg>
        <pc:spChg chg="mod">
          <ac:chgData name="Vrijlandt, M.A.W. (Mark)" userId="ae0be6a2-1ee4-4e13-b071-53d10e3ac867" providerId="ADAL" clId="{F45D289E-6C19-442B-A738-2E27358B8E31}" dt="2023-03-24T09:06:17.041" v="13546" actId="20577"/>
          <ac:spMkLst>
            <pc:docMk/>
            <pc:sldMk cId="835576099" sldId="372"/>
            <ac:spMk id="6" creationId="{3BA71483-71C9-05A6-1331-FF8EE9054417}"/>
          </ac:spMkLst>
        </pc:spChg>
        <pc:picChg chg="add del">
          <ac:chgData name="Vrijlandt, M.A.W. (Mark)" userId="ae0be6a2-1ee4-4e13-b071-53d10e3ac867" providerId="ADAL" clId="{F45D289E-6C19-442B-A738-2E27358B8E31}" dt="2023-02-13T21:18:01.764" v="4495" actId="478"/>
          <ac:picMkLst>
            <pc:docMk/>
            <pc:sldMk cId="835576099" sldId="372"/>
            <ac:picMk id="9" creationId="{1F8D4C3E-25EE-691A-9D33-2B3B32B767E9}"/>
          </ac:picMkLst>
        </pc:picChg>
        <pc:picChg chg="add mod">
          <ac:chgData name="Vrijlandt, M.A.W. (Mark)" userId="ae0be6a2-1ee4-4e13-b071-53d10e3ac867" providerId="ADAL" clId="{F45D289E-6C19-442B-A738-2E27358B8E31}" dt="2023-02-13T21:19:45.857" v="4644" actId="1037"/>
          <ac:picMkLst>
            <pc:docMk/>
            <pc:sldMk cId="835576099" sldId="372"/>
            <ac:picMk id="11" creationId="{76519B21-14EE-752C-A226-7F7091718FA4}"/>
          </ac:picMkLst>
        </pc:picChg>
      </pc:sldChg>
      <pc:sldChg chg="modSp new del mod">
        <pc:chgData name="Vrijlandt, M.A.W. (Mark)" userId="ae0be6a2-1ee4-4e13-b071-53d10e3ac867" providerId="ADAL" clId="{F45D289E-6C19-442B-A738-2E27358B8E31}" dt="2023-03-09T16:21:30.370" v="6852" actId="47"/>
        <pc:sldMkLst>
          <pc:docMk/>
          <pc:sldMk cId="568481992" sldId="373"/>
        </pc:sldMkLst>
        <pc:spChg chg="mod">
          <ac:chgData name="Vrijlandt, M.A.W. (Mark)" userId="ae0be6a2-1ee4-4e13-b071-53d10e3ac867" providerId="ADAL" clId="{F45D289E-6C19-442B-A738-2E27358B8E31}" dt="2023-02-13T21:19:34.822" v="4581" actId="20577"/>
          <ac:spMkLst>
            <pc:docMk/>
            <pc:sldMk cId="568481992" sldId="373"/>
            <ac:spMk id="3" creationId="{0B3A504D-ABD6-60EA-E236-D04D4313D36B}"/>
          </ac:spMkLst>
        </pc:spChg>
      </pc:sldChg>
      <pc:sldChg chg="modSp add del mod">
        <pc:chgData name="Vrijlandt, M.A.W. (Mark)" userId="ae0be6a2-1ee4-4e13-b071-53d10e3ac867" providerId="ADAL" clId="{F45D289E-6C19-442B-A738-2E27358B8E31}" dt="2023-03-09T19:13:49.586" v="6933" actId="47"/>
        <pc:sldMkLst>
          <pc:docMk/>
          <pc:sldMk cId="1993491381" sldId="374"/>
        </pc:sldMkLst>
        <pc:spChg chg="mod">
          <ac:chgData name="Vrijlandt, M.A.W. (Mark)" userId="ae0be6a2-1ee4-4e13-b071-53d10e3ac867" providerId="ADAL" clId="{F45D289E-6C19-442B-A738-2E27358B8E31}" dt="2023-02-13T21:20:33.737" v="4668" actId="20577"/>
          <ac:spMkLst>
            <pc:docMk/>
            <pc:sldMk cId="1993491381" sldId="374"/>
            <ac:spMk id="3" creationId="{0B3A504D-ABD6-60EA-E236-D04D4313D36B}"/>
          </ac:spMkLst>
        </pc:spChg>
      </pc:sldChg>
      <pc:sldChg chg="modSp new mod ord">
        <pc:chgData name="Vrijlandt, M.A.W. (Mark)" userId="ae0be6a2-1ee4-4e13-b071-53d10e3ac867" providerId="ADAL" clId="{F45D289E-6C19-442B-A738-2E27358B8E31}" dt="2023-03-27T10:20:43.965" v="14452" actId="20577"/>
        <pc:sldMkLst>
          <pc:docMk/>
          <pc:sldMk cId="2932398917" sldId="375"/>
        </pc:sldMkLst>
        <pc:spChg chg="mod">
          <ac:chgData name="Vrijlandt, M.A.W. (Mark)" userId="ae0be6a2-1ee4-4e13-b071-53d10e3ac867" providerId="ADAL" clId="{F45D289E-6C19-442B-A738-2E27358B8E31}" dt="2023-03-23T09:23:28.919" v="12677" actId="790"/>
          <ac:spMkLst>
            <pc:docMk/>
            <pc:sldMk cId="2932398917" sldId="375"/>
            <ac:spMk id="3" creationId="{4CA9AC72-771E-E508-3559-D4426A50D79C}"/>
          </ac:spMkLst>
        </pc:spChg>
        <pc:spChg chg="mod">
          <ac:chgData name="Vrijlandt, M.A.W. (Mark)" userId="ae0be6a2-1ee4-4e13-b071-53d10e3ac867" providerId="ADAL" clId="{F45D289E-6C19-442B-A738-2E27358B8E31}" dt="2023-03-27T10:20:43.965" v="14452" actId="20577"/>
          <ac:spMkLst>
            <pc:docMk/>
            <pc:sldMk cId="2932398917" sldId="375"/>
            <ac:spMk id="6" creationId="{67920E18-4EA7-97A7-3C1C-0842E5AF74F7}"/>
          </ac:spMkLst>
        </pc:spChg>
      </pc:sldChg>
      <pc:sldChg chg="modSp new del mod">
        <pc:chgData name="Vrijlandt, M.A.W. (Mark)" userId="ae0be6a2-1ee4-4e13-b071-53d10e3ac867" providerId="ADAL" clId="{F45D289E-6C19-442B-A738-2E27358B8E31}" dt="2023-03-09T16:06:54.031" v="6751" actId="47"/>
        <pc:sldMkLst>
          <pc:docMk/>
          <pc:sldMk cId="2004017653" sldId="376"/>
        </pc:sldMkLst>
        <pc:spChg chg="mod">
          <ac:chgData name="Vrijlandt, M.A.W. (Mark)" userId="ae0be6a2-1ee4-4e13-b071-53d10e3ac867" providerId="ADAL" clId="{F45D289E-6C19-442B-A738-2E27358B8E31}" dt="2023-03-09T11:34:07.157" v="6748" actId="20577"/>
          <ac:spMkLst>
            <pc:docMk/>
            <pc:sldMk cId="2004017653" sldId="376"/>
            <ac:spMk id="3" creationId="{068E837D-2283-B4B3-A7E0-DC244F552785}"/>
          </ac:spMkLst>
        </pc:spChg>
      </pc:sldChg>
      <pc:sldChg chg="modSp new mod ord">
        <pc:chgData name="Vrijlandt, M.A.W. (Mark)" userId="ae0be6a2-1ee4-4e13-b071-53d10e3ac867" providerId="ADAL" clId="{F45D289E-6C19-442B-A738-2E27358B8E31}" dt="2023-03-27T08:57:21.818" v="14213" actId="20577"/>
        <pc:sldMkLst>
          <pc:docMk/>
          <pc:sldMk cId="285749992" sldId="377"/>
        </pc:sldMkLst>
        <pc:spChg chg="mod">
          <ac:chgData name="Vrijlandt, M.A.W. (Mark)" userId="ae0be6a2-1ee4-4e13-b071-53d10e3ac867" providerId="ADAL" clId="{F45D289E-6C19-442B-A738-2E27358B8E31}" dt="2023-03-09T10:23:58.864" v="6065" actId="20577"/>
          <ac:spMkLst>
            <pc:docMk/>
            <pc:sldMk cId="285749992" sldId="377"/>
            <ac:spMk id="3" creationId="{844FB406-B89B-CA79-9CFA-1F1277212FD3}"/>
          </ac:spMkLst>
        </pc:spChg>
        <pc:spChg chg="mod">
          <ac:chgData name="Vrijlandt, M.A.W. (Mark)" userId="ae0be6a2-1ee4-4e13-b071-53d10e3ac867" providerId="ADAL" clId="{F45D289E-6C19-442B-A738-2E27358B8E31}" dt="2023-03-27T08:57:21.818" v="14213" actId="20577"/>
          <ac:spMkLst>
            <pc:docMk/>
            <pc:sldMk cId="285749992" sldId="377"/>
            <ac:spMk id="6" creationId="{3180C223-2891-A762-AC84-E1B851FF969F}"/>
          </ac:spMkLst>
        </pc:spChg>
      </pc:sldChg>
      <pc:sldChg chg="addSp new add del mod">
        <pc:chgData name="Vrijlandt, M.A.W. (Mark)" userId="ae0be6a2-1ee4-4e13-b071-53d10e3ac867" providerId="ADAL" clId="{F45D289E-6C19-442B-A738-2E27358B8E31}" dt="2023-03-09T16:10:49.994" v="6790" actId="47"/>
        <pc:sldMkLst>
          <pc:docMk/>
          <pc:sldMk cId="4137001652" sldId="378"/>
        </pc:sldMkLst>
        <pc:picChg chg="add">
          <ac:chgData name="Vrijlandt, M.A.W. (Mark)" userId="ae0be6a2-1ee4-4e13-b071-53d10e3ac867" providerId="ADAL" clId="{F45D289E-6C19-442B-A738-2E27358B8E31}" dt="2023-03-09T11:30:08.930" v="6724" actId="22"/>
          <ac:picMkLst>
            <pc:docMk/>
            <pc:sldMk cId="4137001652" sldId="378"/>
            <ac:picMk id="9" creationId="{B79483C6-A57F-6983-7327-540AC213B6FF}"/>
          </ac:picMkLst>
        </pc:picChg>
      </pc:sldChg>
      <pc:sldChg chg="addSp new mod ord">
        <pc:chgData name="Vrijlandt, M.A.W. (Mark)" userId="ae0be6a2-1ee4-4e13-b071-53d10e3ac867" providerId="ADAL" clId="{F45D289E-6C19-442B-A738-2E27358B8E31}" dt="2023-03-09T21:49:22.454" v="9398"/>
        <pc:sldMkLst>
          <pc:docMk/>
          <pc:sldMk cId="2787631026" sldId="379"/>
        </pc:sldMkLst>
        <pc:picChg chg="add">
          <ac:chgData name="Vrijlandt, M.A.W. (Mark)" userId="ae0be6a2-1ee4-4e13-b071-53d10e3ac867" providerId="ADAL" clId="{F45D289E-6C19-442B-A738-2E27358B8E31}" dt="2023-03-09T11:31:51.282" v="6726" actId="22"/>
          <ac:picMkLst>
            <pc:docMk/>
            <pc:sldMk cId="2787631026" sldId="379"/>
            <ac:picMk id="9" creationId="{6F093722-A57F-DCF4-8A8C-EAC85BBB4377}"/>
          </ac:picMkLst>
        </pc:picChg>
      </pc:sldChg>
      <pc:sldChg chg="addSp new mod ord">
        <pc:chgData name="Vrijlandt, M.A.W. (Mark)" userId="ae0be6a2-1ee4-4e13-b071-53d10e3ac867" providerId="ADAL" clId="{F45D289E-6C19-442B-A738-2E27358B8E31}" dt="2023-03-24T09:16:23.073" v="13571"/>
        <pc:sldMkLst>
          <pc:docMk/>
          <pc:sldMk cId="2457056514" sldId="380"/>
        </pc:sldMkLst>
        <pc:picChg chg="add">
          <ac:chgData name="Vrijlandt, M.A.W. (Mark)" userId="ae0be6a2-1ee4-4e13-b071-53d10e3ac867" providerId="ADAL" clId="{F45D289E-6C19-442B-A738-2E27358B8E31}" dt="2023-03-09T11:32:52.899" v="6728" actId="22"/>
          <ac:picMkLst>
            <pc:docMk/>
            <pc:sldMk cId="2457056514" sldId="380"/>
            <ac:picMk id="9" creationId="{CD6B4775-5177-2B96-FC63-A570F9F05FE0}"/>
          </ac:picMkLst>
        </pc:picChg>
      </pc:sldChg>
      <pc:sldChg chg="add ord">
        <pc:chgData name="Vrijlandt, M.A.W. (Mark)" userId="ae0be6a2-1ee4-4e13-b071-53d10e3ac867" providerId="ADAL" clId="{F45D289E-6C19-442B-A738-2E27358B8E31}" dt="2023-03-23T10:09:33.801" v="12924"/>
        <pc:sldMkLst>
          <pc:docMk/>
          <pc:sldMk cId="3003492644" sldId="923"/>
        </pc:sldMkLst>
      </pc:sldChg>
      <pc:sldChg chg="add ord">
        <pc:chgData name="Vrijlandt, M.A.W. (Mark)" userId="ae0be6a2-1ee4-4e13-b071-53d10e3ac867" providerId="ADAL" clId="{F45D289E-6C19-442B-A738-2E27358B8E31}" dt="2023-03-23T10:09:41.351" v="12926"/>
        <pc:sldMkLst>
          <pc:docMk/>
          <pc:sldMk cId="89938811" sldId="932"/>
        </pc:sldMkLst>
      </pc:sldChg>
      <pc:sldChg chg="modSp add mod ord">
        <pc:chgData name="Vrijlandt, M.A.W. (Mark)" userId="ae0be6a2-1ee4-4e13-b071-53d10e3ac867" providerId="ADAL" clId="{F45D289E-6C19-442B-A738-2E27358B8E31}" dt="2023-03-23T10:09:48.261" v="12928"/>
        <pc:sldMkLst>
          <pc:docMk/>
          <pc:sldMk cId="2303312384" sldId="945"/>
        </pc:sldMkLst>
        <pc:spChg chg="mod">
          <ac:chgData name="Vrijlandt, M.A.W. (Mark)" userId="ae0be6a2-1ee4-4e13-b071-53d10e3ac867" providerId="ADAL" clId="{F45D289E-6C19-442B-A738-2E27358B8E31}" dt="2023-03-23T10:06:03.149" v="12902" actId="20577"/>
          <ac:spMkLst>
            <pc:docMk/>
            <pc:sldMk cId="2303312384" sldId="945"/>
            <ac:spMk id="3" creationId="{968D0273-8DAD-CA8D-BAF3-494965752495}"/>
          </ac:spMkLst>
        </pc:spChg>
      </pc:sldChg>
      <pc:sldChg chg="addSp delSp modSp new del mod ord">
        <pc:chgData name="Vrijlandt, M.A.W. (Mark)" userId="ae0be6a2-1ee4-4e13-b071-53d10e3ac867" providerId="ADAL" clId="{F45D289E-6C19-442B-A738-2E27358B8E31}" dt="2023-03-09T16:21:19.395" v="6851" actId="47"/>
        <pc:sldMkLst>
          <pc:docMk/>
          <pc:sldMk cId="2366476157" sldId="946"/>
        </pc:sldMkLst>
        <pc:spChg chg="mod">
          <ac:chgData name="Vrijlandt, M.A.W. (Mark)" userId="ae0be6a2-1ee4-4e13-b071-53d10e3ac867" providerId="ADAL" clId="{F45D289E-6C19-442B-A738-2E27358B8E31}" dt="2023-03-09T16:07:50.874" v="6781" actId="20577"/>
          <ac:spMkLst>
            <pc:docMk/>
            <pc:sldMk cId="2366476157" sldId="946"/>
            <ac:spMk id="3" creationId="{65A12F98-D690-E60C-5DA5-969B8AE23A10}"/>
          </ac:spMkLst>
        </pc:spChg>
        <pc:spChg chg="del">
          <ac:chgData name="Vrijlandt, M.A.W. (Mark)" userId="ae0be6a2-1ee4-4e13-b071-53d10e3ac867" providerId="ADAL" clId="{F45D289E-6C19-442B-A738-2E27358B8E31}" dt="2023-03-09T16:08:26.429" v="6785" actId="478"/>
          <ac:spMkLst>
            <pc:docMk/>
            <pc:sldMk cId="2366476157" sldId="946"/>
            <ac:spMk id="6" creationId="{6AF2F9FB-2D93-ED52-BAD9-C3EE3EF48E04}"/>
          </ac:spMkLst>
        </pc:spChg>
        <pc:picChg chg="add mod">
          <ac:chgData name="Vrijlandt, M.A.W. (Mark)" userId="ae0be6a2-1ee4-4e13-b071-53d10e3ac867" providerId="ADAL" clId="{F45D289E-6C19-442B-A738-2E27358B8E31}" dt="2023-03-09T16:08:23.643" v="6784" actId="1076"/>
          <ac:picMkLst>
            <pc:docMk/>
            <pc:sldMk cId="2366476157" sldId="946"/>
            <ac:picMk id="9" creationId="{FB9933D0-BAC4-3CB1-CB54-59D7467EACE9}"/>
          </ac:picMkLst>
        </pc:picChg>
      </pc:sldChg>
      <pc:sldChg chg="new del">
        <pc:chgData name="Vrijlandt, M.A.W. (Mark)" userId="ae0be6a2-1ee4-4e13-b071-53d10e3ac867" providerId="ADAL" clId="{F45D289E-6C19-442B-A738-2E27358B8E31}" dt="2023-03-09T16:07:41.721" v="6755" actId="680"/>
        <pc:sldMkLst>
          <pc:docMk/>
          <pc:sldMk cId="2614241703" sldId="946"/>
        </pc:sldMkLst>
      </pc:sldChg>
      <pc:sldChg chg="addSp new mod ord">
        <pc:chgData name="Vrijlandt, M.A.W. (Mark)" userId="ae0be6a2-1ee4-4e13-b071-53d10e3ac867" providerId="ADAL" clId="{F45D289E-6C19-442B-A738-2E27358B8E31}" dt="2023-03-24T09:16:23.073" v="13571"/>
        <pc:sldMkLst>
          <pc:docMk/>
          <pc:sldMk cId="3711632200" sldId="947"/>
        </pc:sldMkLst>
        <pc:picChg chg="add">
          <ac:chgData name="Vrijlandt, M.A.W. (Mark)" userId="ae0be6a2-1ee4-4e13-b071-53d10e3ac867" providerId="ADAL" clId="{F45D289E-6C19-442B-A738-2E27358B8E31}" dt="2023-03-09T16:10:09.254" v="6787" actId="22"/>
          <ac:picMkLst>
            <pc:docMk/>
            <pc:sldMk cId="3711632200" sldId="947"/>
            <ac:picMk id="9" creationId="{D0BA39DB-A38C-7C75-C9B6-EB2B502DE71F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09T20:54:15.320" v="8151" actId="790"/>
        <pc:sldMkLst>
          <pc:docMk/>
          <pc:sldMk cId="3109508554" sldId="948"/>
        </pc:sldMkLst>
        <pc:spChg chg="del">
          <ac:chgData name="Vrijlandt, M.A.W. (Mark)" userId="ae0be6a2-1ee4-4e13-b071-53d10e3ac867" providerId="ADAL" clId="{F45D289E-6C19-442B-A738-2E27358B8E31}" dt="2023-03-09T16:23:16.963" v="6915" actId="478"/>
          <ac:spMkLst>
            <pc:docMk/>
            <pc:sldMk cId="3109508554" sldId="948"/>
            <ac:spMk id="2" creationId="{FC4BD2E9-8986-D83E-F37C-8A557396E5E0}"/>
          </ac:spMkLst>
        </pc:spChg>
        <pc:spChg chg="mod">
          <ac:chgData name="Vrijlandt, M.A.W. (Mark)" userId="ae0be6a2-1ee4-4e13-b071-53d10e3ac867" providerId="ADAL" clId="{F45D289E-6C19-442B-A738-2E27358B8E31}" dt="2023-03-09T16:23:30.202" v="6927" actId="1035"/>
          <ac:spMkLst>
            <pc:docMk/>
            <pc:sldMk cId="3109508554" sldId="948"/>
            <ac:spMk id="3" creationId="{544B3DE9-94B1-6507-0ADA-38C5624609E7}"/>
          </ac:spMkLst>
        </pc:spChg>
        <pc:spChg chg="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6" creationId="{CB921766-40C4-B814-6831-CE5045594E42}"/>
          </ac:spMkLst>
        </pc:spChg>
        <pc:spChg chg="del">
          <ac:chgData name="Vrijlandt, M.A.W. (Mark)" userId="ae0be6a2-1ee4-4e13-b071-53d10e3ac867" providerId="ADAL" clId="{F45D289E-6C19-442B-A738-2E27358B8E31}" dt="2023-03-09T16:23:18.763" v="6916" actId="478"/>
          <ac:spMkLst>
            <pc:docMk/>
            <pc:sldMk cId="3109508554" sldId="948"/>
            <ac:spMk id="7" creationId="{D329546F-B604-2707-5E86-20A66F288B94}"/>
          </ac:spMkLst>
        </pc:spChg>
        <pc:spChg chg="add 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8" creationId="{C7BF6420-569F-2E22-0172-784FC0DF0D86}"/>
          </ac:spMkLst>
        </pc:spChg>
        <pc:spChg chg="add 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9" creationId="{100D8EBD-8B46-2215-752E-CC1D139866E4}"/>
          </ac:spMkLst>
        </pc:spChg>
      </pc:sldChg>
      <pc:sldChg chg="modSp new del mod">
        <pc:chgData name="Vrijlandt, M.A.W. (Mark)" userId="ae0be6a2-1ee4-4e13-b071-53d10e3ac867" providerId="ADAL" clId="{F45D289E-6C19-442B-A738-2E27358B8E31}" dt="2023-03-10T11:22:00.237" v="11349" actId="47"/>
        <pc:sldMkLst>
          <pc:docMk/>
          <pc:sldMk cId="2063418593" sldId="949"/>
        </pc:sldMkLst>
        <pc:spChg chg="mod">
          <ac:chgData name="Vrijlandt, M.A.W. (Mark)" userId="ae0be6a2-1ee4-4e13-b071-53d10e3ac867" providerId="ADAL" clId="{F45D289E-6C19-442B-A738-2E27358B8E31}" dt="2023-03-09T19:52:31.514" v="7686" actId="20577"/>
          <ac:spMkLst>
            <pc:docMk/>
            <pc:sldMk cId="2063418593" sldId="949"/>
            <ac:spMk id="3" creationId="{AFFA6F7C-E699-4F8E-96ED-BBAE80D97214}"/>
          </ac:spMkLst>
        </pc:spChg>
      </pc:sldChg>
      <pc:sldChg chg="new del">
        <pc:chgData name="Vrijlandt, M.A.W. (Mark)" userId="ae0be6a2-1ee4-4e13-b071-53d10e3ac867" providerId="ADAL" clId="{F45D289E-6C19-442B-A738-2E27358B8E31}" dt="2023-03-09T20:50:41.168" v="8095" actId="47"/>
        <pc:sldMkLst>
          <pc:docMk/>
          <pc:sldMk cId="3750337661" sldId="950"/>
        </pc:sldMkLst>
      </pc:sldChg>
      <pc:sldChg chg="addSp delSp modSp add del mod">
        <pc:chgData name="Vrijlandt, M.A.W. (Mark)" userId="ae0be6a2-1ee4-4e13-b071-53d10e3ac867" providerId="ADAL" clId="{F45D289E-6C19-442B-A738-2E27358B8E31}" dt="2023-03-09T21:12:23.978" v="8376" actId="47"/>
        <pc:sldMkLst>
          <pc:docMk/>
          <pc:sldMk cId="2194936809" sldId="951"/>
        </pc:sldMkLst>
        <pc:spChg chg="mod">
          <ac:chgData name="Vrijlandt, M.A.W. (Mark)" userId="ae0be6a2-1ee4-4e13-b071-53d10e3ac867" providerId="ADAL" clId="{F45D289E-6C19-442B-A738-2E27358B8E31}" dt="2023-03-09T20:51:02.326" v="8137" actId="5793"/>
          <ac:spMkLst>
            <pc:docMk/>
            <pc:sldMk cId="2194936809" sldId="951"/>
            <ac:spMk id="3" creationId="{544B3DE9-94B1-6507-0ADA-38C5624609E7}"/>
          </ac:spMkLst>
        </pc:spChg>
        <pc:spChg chg="mod">
          <ac:chgData name="Vrijlandt, M.A.W. (Mark)" userId="ae0be6a2-1ee4-4e13-b071-53d10e3ac867" providerId="ADAL" clId="{F45D289E-6C19-442B-A738-2E27358B8E31}" dt="2023-03-09T20:56:02.075" v="8156" actId="208"/>
          <ac:spMkLst>
            <pc:docMk/>
            <pc:sldMk cId="2194936809" sldId="951"/>
            <ac:spMk id="6" creationId="{CB921766-40C4-B814-6831-CE5045594E42}"/>
          </ac:spMkLst>
        </pc:spChg>
        <pc:spChg chg="add del">
          <ac:chgData name="Vrijlandt, M.A.W. (Mark)" userId="ae0be6a2-1ee4-4e13-b071-53d10e3ac867" providerId="ADAL" clId="{F45D289E-6C19-442B-A738-2E27358B8E31}" dt="2023-03-09T20:52:10.651" v="8141" actId="22"/>
          <ac:spMkLst>
            <pc:docMk/>
            <pc:sldMk cId="2194936809" sldId="951"/>
            <ac:spMk id="7" creationId="{09598820-5B12-F073-2653-8A93F719F749}"/>
          </ac:spMkLst>
        </pc:spChg>
        <pc:spChg chg="mod">
          <ac:chgData name="Vrijlandt, M.A.W. (Mark)" userId="ae0be6a2-1ee4-4e13-b071-53d10e3ac867" providerId="ADAL" clId="{F45D289E-6C19-442B-A738-2E27358B8E31}" dt="2023-03-09T20:55:49.873" v="8155" actId="1076"/>
          <ac:spMkLst>
            <pc:docMk/>
            <pc:sldMk cId="2194936809" sldId="951"/>
            <ac:spMk id="8" creationId="{C7BF6420-569F-2E22-0172-784FC0DF0D86}"/>
          </ac:spMkLst>
        </pc:spChg>
        <pc:spChg chg="mod">
          <ac:chgData name="Vrijlandt, M.A.W. (Mark)" userId="ae0be6a2-1ee4-4e13-b071-53d10e3ac867" providerId="ADAL" clId="{F45D289E-6C19-442B-A738-2E27358B8E31}" dt="2023-03-09T20:55:23.716" v="8153"/>
          <ac:spMkLst>
            <pc:docMk/>
            <pc:sldMk cId="2194936809" sldId="951"/>
            <ac:spMk id="9" creationId="{100D8EBD-8B46-2215-752E-CC1D139866E4}"/>
          </ac:spMkLst>
        </pc:spChg>
        <pc:picChg chg="add mod">
          <ac:chgData name="Vrijlandt, M.A.W. (Mark)" userId="ae0be6a2-1ee4-4e13-b071-53d10e3ac867" providerId="ADAL" clId="{F45D289E-6C19-442B-A738-2E27358B8E31}" dt="2023-03-09T21:01:45.174" v="8311" actId="208"/>
          <ac:picMkLst>
            <pc:docMk/>
            <pc:sldMk cId="2194936809" sldId="951"/>
            <ac:picMk id="11" creationId="{033431E2-0A9F-E52E-BFF4-EC26EEDB447A}"/>
          </ac:picMkLst>
        </pc:picChg>
        <pc:picChg chg="add mod">
          <ac:chgData name="Vrijlandt, M.A.W. (Mark)" userId="ae0be6a2-1ee4-4e13-b071-53d10e3ac867" providerId="ADAL" clId="{F45D289E-6C19-442B-A738-2E27358B8E31}" dt="2023-03-09T21:01:49.005" v="8312" actId="208"/>
          <ac:picMkLst>
            <pc:docMk/>
            <pc:sldMk cId="2194936809" sldId="951"/>
            <ac:picMk id="13" creationId="{BC62C76B-DDD8-75F4-CC53-4CE27BB9F0D0}"/>
          </ac:picMkLst>
        </pc:picChg>
      </pc:sldChg>
      <pc:sldChg chg="addSp delSp modSp add mod ord">
        <pc:chgData name="Vrijlandt, M.A.W. (Mark)" userId="ae0be6a2-1ee4-4e13-b071-53d10e3ac867" providerId="ADAL" clId="{F45D289E-6C19-442B-A738-2E27358B8E31}" dt="2023-03-27T15:40:28.915" v="14472" actId="14100"/>
        <pc:sldMkLst>
          <pc:docMk/>
          <pc:sldMk cId="1453347987" sldId="952"/>
        </pc:sldMkLst>
        <pc:spChg chg="mod">
          <ac:chgData name="Vrijlandt, M.A.W. (Mark)" userId="ae0be6a2-1ee4-4e13-b071-53d10e3ac867" providerId="ADAL" clId="{F45D289E-6C19-442B-A738-2E27358B8E31}" dt="2023-03-09T21:17:49.561" v="8377" actId="1035"/>
          <ac:spMkLst>
            <pc:docMk/>
            <pc:sldMk cId="1453347987" sldId="952"/>
            <ac:spMk id="3" creationId="{544B3DE9-94B1-6507-0ADA-38C5624609E7}"/>
          </ac:spMkLst>
        </pc:spChg>
        <pc:spChg chg="del">
          <ac:chgData name="Vrijlandt, M.A.W. (Mark)" userId="ae0be6a2-1ee4-4e13-b071-53d10e3ac867" providerId="ADAL" clId="{F45D289E-6C19-442B-A738-2E27358B8E31}" dt="2023-03-09T21:02:02.739" v="8315" actId="478"/>
          <ac:spMkLst>
            <pc:docMk/>
            <pc:sldMk cId="1453347987" sldId="952"/>
            <ac:spMk id="6" creationId="{CB921766-40C4-B814-6831-CE5045594E42}"/>
          </ac:spMkLst>
        </pc:spChg>
        <pc:spChg chg="add del mod">
          <ac:chgData name="Vrijlandt, M.A.W. (Mark)" userId="ae0be6a2-1ee4-4e13-b071-53d10e3ac867" providerId="ADAL" clId="{F45D289E-6C19-442B-A738-2E27358B8E31}" dt="2023-03-09T21:02:08.388" v="8317" actId="478"/>
          <ac:spMkLst>
            <pc:docMk/>
            <pc:sldMk cId="1453347987" sldId="952"/>
            <ac:spMk id="7" creationId="{D38370A1-7A08-D502-E9C1-4AC184DEDE0F}"/>
          </ac:spMkLst>
        </pc:spChg>
        <pc:spChg chg="del">
          <ac:chgData name="Vrijlandt, M.A.W. (Mark)" userId="ae0be6a2-1ee4-4e13-b071-53d10e3ac867" providerId="ADAL" clId="{F45D289E-6C19-442B-A738-2E27358B8E31}" dt="2023-03-09T21:01:57.399" v="8314" actId="478"/>
          <ac:spMkLst>
            <pc:docMk/>
            <pc:sldMk cId="1453347987" sldId="952"/>
            <ac:spMk id="8" creationId="{C7BF6420-569F-2E22-0172-784FC0DF0D86}"/>
          </ac:spMkLst>
        </pc:spChg>
        <pc:spChg chg="del">
          <ac:chgData name="Vrijlandt, M.A.W. (Mark)" userId="ae0be6a2-1ee4-4e13-b071-53d10e3ac867" providerId="ADAL" clId="{F45D289E-6C19-442B-A738-2E27358B8E31}" dt="2023-03-09T21:03:55.288" v="8319" actId="478"/>
          <ac:spMkLst>
            <pc:docMk/>
            <pc:sldMk cId="1453347987" sldId="952"/>
            <ac:spMk id="9" creationId="{100D8EBD-8B46-2215-752E-CC1D139866E4}"/>
          </ac:spMkLst>
        </pc:spChg>
        <pc:spChg chg="add mod">
          <ac:chgData name="Vrijlandt, M.A.W. (Mark)" userId="ae0be6a2-1ee4-4e13-b071-53d10e3ac867" providerId="ADAL" clId="{F45D289E-6C19-442B-A738-2E27358B8E31}" dt="2023-03-24T09:08:56.348" v="13547" actId="1035"/>
          <ac:spMkLst>
            <pc:docMk/>
            <pc:sldMk cId="1453347987" sldId="952"/>
            <ac:spMk id="15" creationId="{9DFD29DD-135A-A224-924E-4E5FA7BB7064}"/>
          </ac:spMkLst>
        </pc:spChg>
        <pc:spChg chg="add mod">
          <ac:chgData name="Vrijlandt, M.A.W. (Mark)" userId="ae0be6a2-1ee4-4e13-b071-53d10e3ac867" providerId="ADAL" clId="{F45D289E-6C19-442B-A738-2E27358B8E31}" dt="2023-03-27T15:40:28.915" v="14472" actId="14100"/>
          <ac:spMkLst>
            <pc:docMk/>
            <pc:sldMk cId="1453347987" sldId="952"/>
            <ac:spMk id="16" creationId="{2254C74E-1C5B-E260-7204-520FCE0039DF}"/>
          </ac:spMkLst>
        </pc:spChg>
        <pc:spChg chg="add mod">
          <ac:chgData name="Vrijlandt, M.A.W. (Mark)" userId="ae0be6a2-1ee4-4e13-b071-53d10e3ac867" providerId="ADAL" clId="{F45D289E-6C19-442B-A738-2E27358B8E31}" dt="2023-03-24T09:09:52.140" v="13557" actId="1035"/>
          <ac:spMkLst>
            <pc:docMk/>
            <pc:sldMk cId="1453347987" sldId="952"/>
            <ac:spMk id="17" creationId="{1280B5DB-296E-932A-C040-87C28D2D8D6F}"/>
          </ac:spMkLst>
        </pc:spChg>
        <pc:spChg chg="add mod">
          <ac:chgData name="Vrijlandt, M.A.W. (Mark)" userId="ae0be6a2-1ee4-4e13-b071-53d10e3ac867" providerId="ADAL" clId="{F45D289E-6C19-442B-A738-2E27358B8E31}" dt="2023-03-24T09:09:10.961" v="13552" actId="1036"/>
          <ac:spMkLst>
            <pc:docMk/>
            <pc:sldMk cId="1453347987" sldId="952"/>
            <ac:spMk id="18" creationId="{5767A2AD-E9CE-D714-5578-8C005836D7B7}"/>
          </ac:spMkLst>
        </pc:spChg>
        <pc:picChg chg="mod">
          <ac:chgData name="Vrijlandt, M.A.W. (Mark)" userId="ae0be6a2-1ee4-4e13-b071-53d10e3ac867" providerId="ADAL" clId="{F45D289E-6C19-442B-A738-2E27358B8E31}" dt="2023-03-09T21:06:30.484" v="8342" actId="1037"/>
          <ac:picMkLst>
            <pc:docMk/>
            <pc:sldMk cId="1453347987" sldId="952"/>
            <ac:picMk id="11" creationId="{033431E2-0A9F-E52E-BFF4-EC26EEDB447A}"/>
          </ac:picMkLst>
        </pc:picChg>
        <pc:picChg chg="add mod ord modCrop">
          <ac:chgData name="Vrijlandt, M.A.W. (Mark)" userId="ae0be6a2-1ee4-4e13-b071-53d10e3ac867" providerId="ADAL" clId="{F45D289E-6C19-442B-A738-2E27358B8E31}" dt="2023-03-09T21:06:39.935" v="8348" actId="166"/>
          <ac:picMkLst>
            <pc:docMk/>
            <pc:sldMk cId="1453347987" sldId="952"/>
            <ac:picMk id="12" creationId="{287F0F73-ABC2-6FB6-DB8C-0266B9B8FC8B}"/>
          </ac:picMkLst>
        </pc:picChg>
        <pc:picChg chg="mod">
          <ac:chgData name="Vrijlandt, M.A.W. (Mark)" userId="ae0be6a2-1ee4-4e13-b071-53d10e3ac867" providerId="ADAL" clId="{F45D289E-6C19-442B-A738-2E27358B8E31}" dt="2023-03-09T21:08:50.782" v="8372" actId="1076"/>
          <ac:picMkLst>
            <pc:docMk/>
            <pc:sldMk cId="1453347987" sldId="952"/>
            <ac:picMk id="13" creationId="{BC62C76B-DDD8-75F4-CC53-4CE27BB9F0D0}"/>
          </ac:picMkLst>
        </pc:picChg>
        <pc:picChg chg="add mod modCrop">
          <ac:chgData name="Vrijlandt, M.A.W. (Mark)" userId="ae0be6a2-1ee4-4e13-b071-53d10e3ac867" providerId="ADAL" clId="{F45D289E-6C19-442B-A738-2E27358B8E31}" dt="2023-03-09T21:07:27.420" v="8360" actId="1036"/>
          <ac:picMkLst>
            <pc:docMk/>
            <pc:sldMk cId="1453347987" sldId="952"/>
            <ac:picMk id="14" creationId="{8DF887CC-13CF-C2F1-A03A-F48D75DF7D45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09T21:43:44.764" v="9392" actId="22"/>
        <pc:sldMkLst>
          <pc:docMk/>
          <pc:sldMk cId="4189365215" sldId="953"/>
        </pc:sldMkLst>
        <pc:picChg chg="add del">
          <ac:chgData name="Vrijlandt, M.A.W. (Mark)" userId="ae0be6a2-1ee4-4e13-b071-53d10e3ac867" providerId="ADAL" clId="{F45D289E-6C19-442B-A738-2E27358B8E31}" dt="2023-03-09T21:42:22.479" v="9391" actId="478"/>
          <ac:picMkLst>
            <pc:docMk/>
            <pc:sldMk cId="4189365215" sldId="953"/>
            <ac:picMk id="9" creationId="{028B23FC-2959-9BAD-3673-2A98BB04DBBD}"/>
          </ac:picMkLst>
        </pc:picChg>
        <pc:picChg chg="add">
          <ac:chgData name="Vrijlandt, M.A.W. (Mark)" userId="ae0be6a2-1ee4-4e13-b071-53d10e3ac867" providerId="ADAL" clId="{F45D289E-6C19-442B-A738-2E27358B8E31}" dt="2023-03-09T21:43:44.764" v="9392" actId="22"/>
          <ac:picMkLst>
            <pc:docMk/>
            <pc:sldMk cId="4189365215" sldId="953"/>
            <ac:picMk id="11" creationId="{18E7DB29-A927-702B-10E3-82948DF19C49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09T21:46:20.364" v="9396" actId="22"/>
        <pc:sldMkLst>
          <pc:docMk/>
          <pc:sldMk cId="3629522577" sldId="954"/>
        </pc:sldMkLst>
        <pc:picChg chg="add del">
          <ac:chgData name="Vrijlandt, M.A.W. (Mark)" userId="ae0be6a2-1ee4-4e13-b071-53d10e3ac867" providerId="ADAL" clId="{F45D289E-6C19-442B-A738-2E27358B8E31}" dt="2023-03-09T21:46:20.161" v="9395" actId="478"/>
          <ac:picMkLst>
            <pc:docMk/>
            <pc:sldMk cId="3629522577" sldId="954"/>
            <ac:picMk id="9" creationId="{6FDB5694-96EA-A7E9-F22E-E2ECC3039C41}"/>
          </ac:picMkLst>
        </pc:picChg>
        <pc:picChg chg="add">
          <ac:chgData name="Vrijlandt, M.A.W. (Mark)" userId="ae0be6a2-1ee4-4e13-b071-53d10e3ac867" providerId="ADAL" clId="{F45D289E-6C19-442B-A738-2E27358B8E31}" dt="2023-03-09T21:46:20.364" v="9396" actId="22"/>
          <ac:picMkLst>
            <pc:docMk/>
            <pc:sldMk cId="3629522577" sldId="954"/>
            <ac:picMk id="11" creationId="{583E7AA0-9A91-4FD2-2E88-3D2E14B257A9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10T13:52:32.951" v="11567" actId="22"/>
        <pc:sldMkLst>
          <pc:docMk/>
          <pc:sldMk cId="2765782198" sldId="955"/>
        </pc:sldMkLst>
        <pc:picChg chg="add del">
          <ac:chgData name="Vrijlandt, M.A.W. (Mark)" userId="ae0be6a2-1ee4-4e13-b071-53d10e3ac867" providerId="ADAL" clId="{F45D289E-6C19-442B-A738-2E27358B8E31}" dt="2023-03-10T13:50:19.556" v="11564" actId="478"/>
          <ac:picMkLst>
            <pc:docMk/>
            <pc:sldMk cId="2765782198" sldId="955"/>
            <ac:picMk id="9" creationId="{CCFF07FB-CF85-D99C-6935-B78EFD6A6313}"/>
          </ac:picMkLst>
        </pc:picChg>
        <pc:picChg chg="add del">
          <ac:chgData name="Vrijlandt, M.A.W. (Mark)" userId="ae0be6a2-1ee4-4e13-b071-53d10e3ac867" providerId="ADAL" clId="{F45D289E-6C19-442B-A738-2E27358B8E31}" dt="2023-03-10T13:52:32.727" v="11566" actId="478"/>
          <ac:picMkLst>
            <pc:docMk/>
            <pc:sldMk cId="2765782198" sldId="955"/>
            <ac:picMk id="11" creationId="{D0E27173-3D4F-57FC-0A31-5986744104C9}"/>
          </ac:picMkLst>
        </pc:picChg>
        <pc:picChg chg="add">
          <ac:chgData name="Vrijlandt, M.A.W. (Mark)" userId="ae0be6a2-1ee4-4e13-b071-53d10e3ac867" providerId="ADAL" clId="{F45D289E-6C19-442B-A738-2E27358B8E31}" dt="2023-03-10T13:52:32.951" v="11567" actId="22"/>
          <ac:picMkLst>
            <pc:docMk/>
            <pc:sldMk cId="2765782198" sldId="955"/>
            <ac:picMk id="13" creationId="{A7015005-382A-069B-1BED-1EF2B68D046E}"/>
          </ac:picMkLst>
        </pc:picChg>
      </pc:sldChg>
      <pc:sldChg chg="modSp new mod">
        <pc:chgData name="Vrijlandt, M.A.W. (Mark)" userId="ae0be6a2-1ee4-4e13-b071-53d10e3ac867" providerId="ADAL" clId="{F45D289E-6C19-442B-A738-2E27358B8E31}" dt="2023-03-27T08:58:15.274" v="14245" actId="20577"/>
        <pc:sldMkLst>
          <pc:docMk/>
          <pc:sldMk cId="1325116393" sldId="956"/>
        </pc:sldMkLst>
        <pc:spChg chg="mod">
          <ac:chgData name="Vrijlandt, M.A.W. (Mark)" userId="ae0be6a2-1ee4-4e13-b071-53d10e3ac867" providerId="ADAL" clId="{F45D289E-6C19-442B-A738-2E27358B8E31}" dt="2023-03-23T09:23:41.475" v="12678" actId="790"/>
          <ac:spMkLst>
            <pc:docMk/>
            <pc:sldMk cId="1325116393" sldId="956"/>
            <ac:spMk id="3" creationId="{173E254A-F983-B513-2D46-34B3F6F97306}"/>
          </ac:spMkLst>
        </pc:spChg>
        <pc:spChg chg="mod">
          <ac:chgData name="Vrijlandt, M.A.W. (Mark)" userId="ae0be6a2-1ee4-4e13-b071-53d10e3ac867" providerId="ADAL" clId="{F45D289E-6C19-442B-A738-2E27358B8E31}" dt="2023-03-27T08:58:15.274" v="14245" actId="20577"/>
          <ac:spMkLst>
            <pc:docMk/>
            <pc:sldMk cId="1325116393" sldId="956"/>
            <ac:spMk id="6" creationId="{394D80A0-15F8-EEA9-5AED-DA1E0304E6AF}"/>
          </ac:spMkLst>
        </pc:spChg>
      </pc:sldChg>
      <pc:sldChg chg="new del">
        <pc:chgData name="Vrijlandt, M.A.W. (Mark)" userId="ae0be6a2-1ee4-4e13-b071-53d10e3ac867" providerId="ADAL" clId="{F45D289E-6C19-442B-A738-2E27358B8E31}" dt="2023-03-13T10:34:37.108" v="11669" actId="680"/>
        <pc:sldMkLst>
          <pc:docMk/>
          <pc:sldMk cId="1251460758" sldId="957"/>
        </pc:sldMkLst>
      </pc:sldChg>
      <pc:sldChg chg="modSp new mod ord">
        <pc:chgData name="Vrijlandt, M.A.W. (Mark)" userId="ae0be6a2-1ee4-4e13-b071-53d10e3ac867" providerId="ADAL" clId="{F45D289E-6C19-442B-A738-2E27358B8E31}" dt="2023-03-24T09:11:59.440" v="13564" actId="20577"/>
        <pc:sldMkLst>
          <pc:docMk/>
          <pc:sldMk cId="2485608366" sldId="957"/>
        </pc:sldMkLst>
        <pc:spChg chg="mod">
          <ac:chgData name="Vrijlandt, M.A.W. (Mark)" userId="ae0be6a2-1ee4-4e13-b071-53d10e3ac867" providerId="ADAL" clId="{F45D289E-6C19-442B-A738-2E27358B8E31}" dt="2023-03-23T10:18:58.087" v="13221" actId="20577"/>
          <ac:spMkLst>
            <pc:docMk/>
            <pc:sldMk cId="2485608366" sldId="957"/>
            <ac:spMk id="3" creationId="{7057C0D8-F921-F168-3232-597CD12B4EA4}"/>
          </ac:spMkLst>
        </pc:spChg>
        <pc:spChg chg="mod">
          <ac:chgData name="Vrijlandt, M.A.W. (Mark)" userId="ae0be6a2-1ee4-4e13-b071-53d10e3ac867" providerId="ADAL" clId="{F45D289E-6C19-442B-A738-2E27358B8E31}" dt="2023-03-24T09:11:59.440" v="13564" actId="20577"/>
          <ac:spMkLst>
            <pc:docMk/>
            <pc:sldMk cId="2485608366" sldId="957"/>
            <ac:spMk id="6" creationId="{8EC8B4AA-355A-2E52-8069-407C46099EA1}"/>
          </ac:spMkLst>
        </pc:spChg>
      </pc:sldChg>
      <pc:sldChg chg="addSp new mod">
        <pc:chgData name="Vrijlandt, M.A.W. (Mark)" userId="ae0be6a2-1ee4-4e13-b071-53d10e3ac867" providerId="ADAL" clId="{F45D289E-6C19-442B-A738-2E27358B8E31}" dt="2023-03-13T11:01:04.228" v="12071" actId="22"/>
        <pc:sldMkLst>
          <pc:docMk/>
          <pc:sldMk cId="1208642609" sldId="958"/>
        </pc:sldMkLst>
        <pc:picChg chg="add">
          <ac:chgData name="Vrijlandt, M.A.W. (Mark)" userId="ae0be6a2-1ee4-4e13-b071-53d10e3ac867" providerId="ADAL" clId="{F45D289E-6C19-442B-A738-2E27358B8E31}" dt="2023-03-13T11:01:04.228" v="12071" actId="22"/>
          <ac:picMkLst>
            <pc:docMk/>
            <pc:sldMk cId="1208642609" sldId="958"/>
            <ac:picMk id="9" creationId="{79007F2A-18F8-CBA0-9A47-9C3798A4DFB7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27T08:45:54.407" v="14150" actId="14100"/>
        <pc:sldMkLst>
          <pc:docMk/>
          <pc:sldMk cId="4100004254" sldId="959"/>
        </pc:sldMkLst>
        <pc:spChg chg="del">
          <ac:chgData name="Vrijlandt, M.A.W. (Mark)" userId="ae0be6a2-1ee4-4e13-b071-53d10e3ac867" providerId="ADAL" clId="{F45D289E-6C19-442B-A738-2E27358B8E31}" dt="2023-03-27T08:44:06.412" v="14124" actId="478"/>
          <ac:spMkLst>
            <pc:docMk/>
            <pc:sldMk cId="4100004254" sldId="959"/>
            <ac:spMk id="2" creationId="{3FB23B5D-9C3A-46BA-32CF-FC564AAC5315}"/>
          </ac:spMkLst>
        </pc:spChg>
        <pc:spChg chg="add del mod">
          <ac:chgData name="Vrijlandt, M.A.W. (Mark)" userId="ae0be6a2-1ee4-4e13-b071-53d10e3ac867" providerId="ADAL" clId="{F45D289E-6C19-442B-A738-2E27358B8E31}" dt="2023-03-27T08:45:54.407" v="14150" actId="14100"/>
          <ac:spMkLst>
            <pc:docMk/>
            <pc:sldMk cId="4100004254" sldId="959"/>
            <ac:spMk id="3" creationId="{4BAB55A6-157B-C41D-251B-6BDCDEADA48F}"/>
          </ac:spMkLst>
        </pc:spChg>
        <pc:picChg chg="add mod">
          <ac:chgData name="Vrijlandt, M.A.W. (Mark)" userId="ae0be6a2-1ee4-4e13-b071-53d10e3ac867" providerId="ADAL" clId="{F45D289E-6C19-442B-A738-2E27358B8E31}" dt="2023-03-27T08:45:44.434" v="14149" actId="1582"/>
          <ac:picMkLst>
            <pc:docMk/>
            <pc:sldMk cId="4100004254" sldId="959"/>
            <ac:picMk id="5" creationId="{B29244CE-9F69-F3A2-5CA7-3E6575B9B8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B4EA9E2-9158-7974-DCAC-25A19B242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68F33D8-9CA6-B57C-1DD5-00F8C6491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4095CB-6EA5-87F8-2163-A7CA9AD02A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Edwin Matthijssen</a:t>
            </a:r>
            <a:endParaRPr lang="nl-NL" dirty="0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0717F887-E472-0A69-5C6A-EBEC56EEB0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602E-058C-4888-B9C8-661F1F5280E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41794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Clustertool</a:t>
            </a:r>
            <a:br>
              <a:rPr lang="nl-NL"/>
            </a:br>
            <a:r>
              <a:rPr lang="nl-NL"/>
              <a:t>IT Ontwikkeling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07 February 2023</a:t>
            </a:r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Edwin Matthijssen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559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90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204" grpId="0" animBg="1"/>
      <p:bldP spid="204" grpId="1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B74244C-7E95-4046-9A2E-12DCE19607D0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332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full imag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299" y="1412875"/>
            <a:ext cx="9677402" cy="1742411"/>
          </a:xfrm>
        </p:spPr>
        <p:txBody>
          <a:bodyPr anchor="b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1745" y="3283353"/>
            <a:ext cx="5368509" cy="395785"/>
          </a:xfrm>
        </p:spPr>
        <p:txBody>
          <a:bodyPr anchor="b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11745" y="3785271"/>
            <a:ext cx="5368508" cy="30191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10D66FC-3AC7-4569-AAC8-23013DE475F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312E544-331C-0F21-CC9F-14019897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888" y="5391011"/>
            <a:ext cx="2168223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Start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0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268EF74-D344-B49D-A9AB-FFC03746D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358" b="10226"/>
          <a:stretch/>
        </p:blipFill>
        <p:spPr>
          <a:xfrm flipH="1">
            <a:off x="-2" y="1"/>
            <a:ext cx="5770059" cy="3971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9AAF223-42FD-55BD-081B-0A807B63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6" b="10226"/>
          <a:stretch/>
        </p:blipFill>
        <p:spPr>
          <a:xfrm>
            <a:off x="5669567" y="1"/>
            <a:ext cx="6531234" cy="3971924"/>
          </a:xfrm>
          <a:prstGeom prst="rect">
            <a:avLst/>
          </a:prstGeom>
        </p:spPr>
      </p:pic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871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572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jdelijke aanduiding voor tekst 8">
            <a:extLst>
              <a:ext uri="{FF2B5EF4-FFF2-40B4-BE49-F238E27FC236}">
                <a16:creationId xmlns:a16="http://schemas.microsoft.com/office/drawing/2014/main" id="{915615AD-52F7-9706-466E-CF3ECD715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35940"/>
            <a:ext cx="916451" cy="248260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3" name="Titel 122">
            <a:extLst>
              <a:ext uri="{FF2B5EF4-FFF2-40B4-BE49-F238E27FC236}">
                <a16:creationId xmlns:a16="http://schemas.microsoft.com/office/drawing/2014/main" id="{ADDD288F-1F47-09DE-8053-359936D9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a title here</a:t>
            </a:r>
          </a:p>
        </p:txBody>
      </p:sp>
      <p:sp>
        <p:nvSpPr>
          <p:cNvPr id="125" name="Tijdelijke aanduiding voor datum 124">
            <a:extLst>
              <a:ext uri="{FF2B5EF4-FFF2-40B4-BE49-F238E27FC236}">
                <a16:creationId xmlns:a16="http://schemas.microsoft.com/office/drawing/2014/main" id="{9BF91E09-0796-D143-BEA8-50AE4C4E74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6385F9B-E4A5-4007-8690-A883EEF1F1DD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126" name="Tijdelijke aanduiding voor voettekst 125">
            <a:extLst>
              <a:ext uri="{FF2B5EF4-FFF2-40B4-BE49-F238E27FC236}">
                <a16:creationId xmlns:a16="http://schemas.microsoft.com/office/drawing/2014/main" id="{945383CF-2308-C6FE-2656-72D2225DE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127" name="Tijdelijke aanduiding voor dianummer 126">
            <a:extLst>
              <a:ext uri="{FF2B5EF4-FFF2-40B4-BE49-F238E27FC236}">
                <a16:creationId xmlns:a16="http://schemas.microsoft.com/office/drawing/2014/main" id="{27485487-1F01-ECE4-6915-9AF97883D7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9B99D79-B181-A06F-B39D-F37E799B1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8" y="1412876"/>
            <a:ext cx="10752136" cy="4392612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8FFA4539-CB58-F330-56D6-E3280017F0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025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5B0F9BA-A474-4FD9-91F3-9510904A6A59}"/>
              </a:ext>
            </a:extLst>
          </p:cNvPr>
          <p:cNvSpPr/>
          <p:nvPr userDrawn="1"/>
        </p:nvSpPr>
        <p:spPr>
          <a:xfrm>
            <a:off x="719138" y="720000"/>
            <a:ext cx="10748098" cy="5085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1089024"/>
            <a:ext cx="3387341" cy="4401273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4" y="2167800"/>
            <a:ext cx="6415527" cy="332249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6C09-B0B0-47BF-8D8C-66B2C6C74C1F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6415527" cy="82708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CFDF398-85A7-412E-8557-F6480C8CBCE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0D17DF0E-F1B5-5359-D0BB-3B83FAE22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0" name="Tijdelijke aanduiding voor tekst 8">
            <a:extLst>
              <a:ext uri="{FF2B5EF4-FFF2-40B4-BE49-F238E27FC236}">
                <a16:creationId xmlns:a16="http://schemas.microsoft.com/office/drawing/2014/main" id="{E4CFDDD8-EAAF-5386-D0AE-B912C4217A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ige driehoek 23">
            <a:extLst>
              <a:ext uri="{FF2B5EF4-FFF2-40B4-BE49-F238E27FC236}">
                <a16:creationId xmlns:a16="http://schemas.microsoft.com/office/drawing/2014/main" id="{FC5A4C23-CAC5-31CB-4032-7B65637D2091}"/>
              </a:ext>
            </a:extLst>
          </p:cNvPr>
          <p:cNvSpPr/>
          <p:nvPr userDrawn="1"/>
        </p:nvSpPr>
        <p:spPr>
          <a:xfrm>
            <a:off x="9867618" y="721519"/>
            <a:ext cx="1598893" cy="16002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13374" cy="5081588"/>
          </a:xfrm>
          <a:custGeom>
            <a:avLst/>
            <a:gdLst>
              <a:gd name="connsiteX0" fmla="*/ 0 w 5408612"/>
              <a:gd name="connsiteY0" fmla="*/ 0 h 5081588"/>
              <a:gd name="connsiteX1" fmla="*/ 3806825 w 5408612"/>
              <a:gd name="connsiteY1" fmla="*/ 0 h 5081588"/>
              <a:gd name="connsiteX2" fmla="*/ 3806825 w 5408612"/>
              <a:gd name="connsiteY2" fmla="*/ 1600200 h 5081588"/>
              <a:gd name="connsiteX3" fmla="*/ 5408612 w 5408612"/>
              <a:gd name="connsiteY3" fmla="*/ 1600200 h 5081588"/>
              <a:gd name="connsiteX4" fmla="*/ 5408612 w 5408612"/>
              <a:gd name="connsiteY4" fmla="*/ 5081588 h 5081588"/>
              <a:gd name="connsiteX5" fmla="*/ 0 w 5408612"/>
              <a:gd name="connsiteY5" fmla="*/ 5081588 h 508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8612" h="5081588">
                <a:moveTo>
                  <a:pt x="0" y="0"/>
                </a:moveTo>
                <a:lnTo>
                  <a:pt x="3806825" y="0"/>
                </a:lnTo>
                <a:lnTo>
                  <a:pt x="3806825" y="1600200"/>
                </a:lnTo>
                <a:lnTo>
                  <a:pt x="5408612" y="1600200"/>
                </a:lnTo>
                <a:lnTo>
                  <a:pt x="5408612" y="5081588"/>
                </a:lnTo>
                <a:lnTo>
                  <a:pt x="0" y="508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fld id="{7BDFC83A-CC24-4C82-9826-FE16F0D3F656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08612" cy="508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fld id="{A302A325-1070-42EE-8934-18000AD7C3F4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28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1F98E507-CE16-46A2-83D9-8A57B69557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885361"/>
          </a:xfrm>
          <a:solidFill>
            <a:schemeClr val="bg1"/>
          </a:solidFill>
          <a:ln>
            <a:noFill/>
          </a:ln>
        </p:spPr>
        <p:txBody>
          <a:bodyPr tIns="0" bIns="252000" anchor="b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above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3180522"/>
            <a:ext cx="10751275" cy="262496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F123-F126-4D66-93C4-09B244D7574B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144180"/>
            <a:ext cx="10751273" cy="77752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289A97C5-E1B7-7585-43B2-69C867A11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B06377B1-D5D5-0F17-B278-E62EC89269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6561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57FEFDB0-1EE2-20D4-A4CC-EC57C244B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0"/>
            <a:ext cx="4438881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1" y="1773238"/>
            <a:ext cx="6715094" cy="40322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B353-7347-46B2-98B1-0F27F42043F6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19999"/>
            <a:ext cx="6715093" cy="8008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5E82B55E-6DDF-130A-81C2-29A585C5B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0D44FF9-D9C7-414F-2C62-6B5BA917E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2187C2F9-B729-8935-DBB4-5B2301FC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4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58" userDrawn="1">
          <p15:clr>
            <a:srgbClr val="5ACBF0"/>
          </p15:clr>
        </p15:guide>
        <p15:guide id="3" orient="horz" pos="111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-31723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 hidden="1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 hidden="1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 hidden="1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 hidden="1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 hidden="1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 hidden="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E639F2F6-22F6-E6C0-30E7-C9A4563FD620}"/>
              </a:ext>
            </a:extLst>
          </p:cNvPr>
          <p:cNvSpPr/>
          <p:nvPr/>
        </p:nvSpPr>
        <p:spPr>
          <a:xfrm>
            <a:off x="3715579" y="2548131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 hidden="1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 hidden="1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 hidden="1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 hidden="1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 hidden="1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 hidden="1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 hidden="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 hidden="1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 userDrawn="1"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7" name="Vrije vorm: vorm 136">
            <a:extLst>
              <a:ext uri="{FF2B5EF4-FFF2-40B4-BE49-F238E27FC236}">
                <a16:creationId xmlns:a16="http://schemas.microsoft.com/office/drawing/2014/main" id="{54FAEAC3-B54A-3D25-2565-095439C1DC7D}"/>
              </a:ext>
            </a:extLst>
          </p:cNvPr>
          <p:cNvSpPr/>
          <p:nvPr/>
        </p:nvSpPr>
        <p:spPr>
          <a:xfrm>
            <a:off x="3715579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7"/>
                  <a:pt x="83627" y="11708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 hidden="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 hidden="1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85" grpId="0" animBg="1"/>
      <p:bldP spid="85" grpId="1" animBg="1"/>
      <p:bldP spid="133" grpId="0" animBg="1"/>
      <p:bldP spid="133" grpId="1" animBg="1"/>
      <p:bldP spid="137" grpId="0" animBg="1"/>
      <p:bldP spid="137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D91FBE04-59D4-8148-7D79-525CA937F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171"/>
            <a:ext cx="12192000" cy="6860171"/>
          </a:xfrm>
          <a:custGeom>
            <a:avLst/>
            <a:gdLst>
              <a:gd name="connsiteX0" fmla="*/ 11674090 w 12192000"/>
              <a:gd name="connsiteY0" fmla="*/ 0 h 6860171"/>
              <a:gd name="connsiteX1" fmla="*/ 12192000 w 12192000"/>
              <a:gd name="connsiteY1" fmla="*/ 579 h 6860171"/>
              <a:gd name="connsiteX2" fmla="*/ 12192000 w 12192000"/>
              <a:gd name="connsiteY2" fmla="*/ 6860171 h 6860171"/>
              <a:gd name="connsiteX3" fmla="*/ 0 w 12192000"/>
              <a:gd name="connsiteY3" fmla="*/ 6860171 h 6860171"/>
              <a:gd name="connsiteX4" fmla="*/ 0 w 12192000"/>
              <a:gd name="connsiteY4" fmla="*/ 579 h 6860171"/>
              <a:gd name="connsiteX5" fmla="*/ 10020300 w 12192000"/>
              <a:gd name="connsiteY5" fmla="*/ 578 h 6860171"/>
              <a:gd name="connsiteX6" fmla="*/ 10020300 w 12192000"/>
              <a:gd name="connsiteY6" fmla="*/ 2171 h 6860171"/>
              <a:gd name="connsiteX7" fmla="*/ 11674090 w 12192000"/>
              <a:gd name="connsiteY7" fmla="*/ 2171 h 686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60171">
                <a:moveTo>
                  <a:pt x="11674090" y="0"/>
                </a:moveTo>
                <a:lnTo>
                  <a:pt x="12192000" y="579"/>
                </a:lnTo>
                <a:lnTo>
                  <a:pt x="12192000" y="6860171"/>
                </a:lnTo>
                <a:lnTo>
                  <a:pt x="0" y="6860171"/>
                </a:lnTo>
                <a:lnTo>
                  <a:pt x="0" y="579"/>
                </a:lnTo>
                <a:lnTo>
                  <a:pt x="10020300" y="578"/>
                </a:lnTo>
                <a:lnTo>
                  <a:pt x="10020300" y="2171"/>
                </a:lnTo>
                <a:lnTo>
                  <a:pt x="11674090" y="217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6433-E30B-4EEF-ACFB-2A3E00D969F1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138" y="6345237"/>
            <a:ext cx="6733752" cy="153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214340"/>
            <a:ext cx="4194900" cy="369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8AC86A69-B8EF-AF6D-F6FC-CC46414246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28ADE3A2-17F7-C75D-FEBB-1B5EF2A9BC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D0FFBDA4-7C06-1685-AA76-4DCA4FCB0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E78DFAA-EE9E-29C3-064E-534C26AF9230}"/>
              </a:ext>
            </a:extLst>
          </p:cNvPr>
          <p:cNvSpPr/>
          <p:nvPr userDrawn="1"/>
        </p:nvSpPr>
        <p:spPr>
          <a:xfrm>
            <a:off x="0" y="-6420"/>
            <a:ext cx="7453752" cy="6864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47FD98-A9FC-49EE-1730-7F969FD64CBF}"/>
              </a:ext>
            </a:extLst>
          </p:cNvPr>
          <p:cNvSpPr/>
          <p:nvPr userDrawn="1"/>
        </p:nvSpPr>
        <p:spPr>
          <a:xfrm>
            <a:off x="6463462" y="719138"/>
            <a:ext cx="5016001" cy="50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5425437" cy="7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9999" y="1773238"/>
            <a:ext cx="5425438" cy="403356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C645-244C-4C0A-B1F2-8BE4F84F1ED4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6000" y="719138"/>
            <a:ext cx="5016000" cy="5087661"/>
          </a:xfrm>
          <a:solidFill>
            <a:schemeClr val="bg1"/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6AC9C9AE-F1DA-A4C2-5576-564CB955E9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2" name="Tijdelijke aanduiding voor tekst 8">
            <a:extLst>
              <a:ext uri="{FF2B5EF4-FFF2-40B4-BE49-F238E27FC236}">
                <a16:creationId xmlns:a16="http://schemas.microsoft.com/office/drawing/2014/main" id="{8097BAC4-4B32-5C53-84A5-DDDB96465D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58" userDrawn="1">
          <p15:clr>
            <a:srgbClr val="5ACBF0"/>
          </p15:clr>
        </p15:guide>
        <p15:guide id="2" orient="horz" pos="1117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d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806C9B1C-6AE9-4353-EC10-987E90F534A3}"/>
              </a:ext>
            </a:extLst>
          </p:cNvPr>
          <p:cNvGrpSpPr/>
          <p:nvPr userDrawn="1"/>
        </p:nvGrpSpPr>
        <p:grpSpPr>
          <a:xfrm rot="10800000">
            <a:off x="-2" y="2886074"/>
            <a:ext cx="12192002" cy="3971926"/>
            <a:chOff x="-2" y="-1"/>
            <a:chExt cx="12192002" cy="3971926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8B3B05B-1E8E-60E2-C4B6-D184061E0DEC}"/>
                </a:ext>
              </a:extLst>
            </p:cNvPr>
            <p:cNvSpPr/>
            <p:nvPr userDrawn="1"/>
          </p:nvSpPr>
          <p:spPr>
            <a:xfrm>
              <a:off x="0" y="-1"/>
              <a:ext cx="12192000" cy="3971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C2B1A4-006E-2762-94F2-8BCBB49892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2358" b="10226"/>
            <a:stretch/>
          </p:blipFill>
          <p:spPr>
            <a:xfrm flipH="1">
              <a:off x="-2" y="1"/>
              <a:ext cx="5770059" cy="397192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62A71EB-05AA-0018-1112-4067D9054F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96" b="10226"/>
            <a:stretch/>
          </p:blipFill>
          <p:spPr>
            <a:xfrm>
              <a:off x="5660041" y="1"/>
              <a:ext cx="6531234" cy="3971924"/>
            </a:xfrm>
            <a:prstGeom prst="rect">
              <a:avLst/>
            </a:prstGeom>
          </p:spPr>
        </p:pic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B7D9D40-EA09-465E-A92B-41DECB83A41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18B3B05B-1E8E-60E2-C4B6-D184061E0DEC}"/>
              </a:ext>
            </a:extLst>
          </p:cNvPr>
          <p:cNvSpPr/>
          <p:nvPr userDrawn="1"/>
        </p:nvSpPr>
        <p:spPr>
          <a:xfrm rot="10800000">
            <a:off x="-2" y="2886075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4702C63-0C20-4764-A501-443CFF4D6241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102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1C0DE1C-CAB2-0A6C-4AF5-C76A52093AF5}"/>
              </a:ext>
            </a:extLst>
          </p:cNvPr>
          <p:cNvSpPr/>
          <p:nvPr userDrawn="1"/>
        </p:nvSpPr>
        <p:spPr>
          <a:xfrm>
            <a:off x="6096000" y="720000"/>
            <a:ext cx="5375274" cy="509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20000"/>
            <a:ext cx="5016000" cy="7907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1773238"/>
            <a:ext cx="5016000" cy="40335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5CF9-2C27-4AAE-BA4F-9F67519950B8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332710" y="933856"/>
            <a:ext cx="4933184" cy="4659088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DEABA64-5F8A-A1DE-A31A-12BF2D7B3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9D5977CC-010B-EC73-4CB2-CEAF5E526F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D0BE2E-6E35-6E41-D09A-FD410CD1A7A0}"/>
              </a:ext>
            </a:extLst>
          </p:cNvPr>
          <p:cNvSpPr/>
          <p:nvPr userDrawn="1"/>
        </p:nvSpPr>
        <p:spPr>
          <a:xfrm>
            <a:off x="6034836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117" userDrawn="1">
          <p15:clr>
            <a:srgbClr val="5ACBF0"/>
          </p15:clr>
        </p15:guide>
        <p15:guide id="2" orient="horz" pos="95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519FD9-22CF-E0F8-15CC-1D0F934FDBF9}"/>
              </a:ext>
            </a:extLst>
          </p:cNvPr>
          <p:cNvSpPr/>
          <p:nvPr userDrawn="1"/>
        </p:nvSpPr>
        <p:spPr>
          <a:xfrm>
            <a:off x="723900" y="723900"/>
            <a:ext cx="10748098" cy="508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10114144" cy="323850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9FF1-4507-4ADB-A128-93CF7C880315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035947" y="1594800"/>
            <a:ext cx="10114144" cy="3850816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C2849986-62BC-977A-CEAC-72B2C39259D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8" name="Tijdelijke aanduiding voor tekst 8">
            <a:extLst>
              <a:ext uri="{FF2B5EF4-FFF2-40B4-BE49-F238E27FC236}">
                <a16:creationId xmlns:a16="http://schemas.microsoft.com/office/drawing/2014/main" id="{4D5F4AA0-A146-2821-E86B-A06E1F260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FB43D4ED-D6F6-DA30-CABA-6DAC1F55D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video.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3572-9CA4-4443-B4DF-CB274A29D8A3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1B0A8CB1-6545-3D73-F450-81B396F29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F5833FF-1458-ABF7-8152-F6B3B269F4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3" name="Tijdelijke aanduiding voor tekst 14">
            <a:extLst>
              <a:ext uri="{FF2B5EF4-FFF2-40B4-BE49-F238E27FC236}">
                <a16:creationId xmlns:a16="http://schemas.microsoft.com/office/drawing/2014/main" id="{D1BC8E52-9A9B-044E-03BF-9867DB632D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5D703-34BC-4FAD-BD1D-B07EB7FACC6C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A7E0CF-CE4A-914A-6EC5-A8567CC1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2358" b="46035"/>
          <a:stretch/>
        </p:blipFill>
        <p:spPr>
          <a:xfrm rot="10800000" flipH="1">
            <a:off x="6431467" y="4470400"/>
            <a:ext cx="5770059" cy="23875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78A900-5CCB-692F-8A50-367C1BD40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796" b="46035"/>
          <a:stretch/>
        </p:blipFill>
        <p:spPr>
          <a:xfrm rot="10800000">
            <a:off x="723" y="4470398"/>
            <a:ext cx="6531234" cy="2387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195871-ED5A-49B2-B4E7-ECB178F174D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763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B0AF-238E-4B36-9985-0B21A8D41A5E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D2033D8E-5A80-803F-5371-007A0C6D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DC935F7B-C78E-32C6-F838-221D518F78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7301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8" name="Vrije vorm: vorm 97">
            <a:extLst>
              <a:ext uri="{FF2B5EF4-FFF2-40B4-BE49-F238E27FC236}">
                <a16:creationId xmlns:a16="http://schemas.microsoft.com/office/drawing/2014/main" id="{516CB248-0808-4933-9073-74E3E23C9CF4}"/>
              </a:ext>
            </a:extLst>
          </p:cNvPr>
          <p:cNvSpPr/>
          <p:nvPr userDrawn="1"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99" name="Vrije vorm: vorm 98">
            <a:extLst>
              <a:ext uri="{FF2B5EF4-FFF2-40B4-BE49-F238E27FC236}">
                <a16:creationId xmlns:a16="http://schemas.microsoft.com/office/drawing/2014/main" id="{79AEE833-1ABE-948F-6720-8A57507339E2}"/>
              </a:ext>
            </a:extLst>
          </p:cNvPr>
          <p:cNvSpPr/>
          <p:nvPr userDrawn="1"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00" name="Vrije vorm: vorm 99">
            <a:extLst>
              <a:ext uri="{FF2B5EF4-FFF2-40B4-BE49-F238E27FC236}">
                <a16:creationId xmlns:a16="http://schemas.microsoft.com/office/drawing/2014/main" id="{0342E6BF-B782-E8E0-E019-40E9DF5E28F9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0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8" grpId="0" animBg="1"/>
      <p:bldP spid="13" grpId="0" animBg="1"/>
      <p:bldP spid="14" grpId="0" animBg="1"/>
      <p:bldP spid="19" grpId="0" animBg="1"/>
      <p:bldP spid="20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  <p:bldP spid="98" grpId="0" animBg="1"/>
      <p:bldP spid="99" grpId="0" animBg="1"/>
      <p:bldP spid="10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51A3-2FA8-4796-995F-0A512E50FE09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AE49F394-F2E9-26F3-E25B-F91975F27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8BB42D31-0B3E-E2AB-C714-09DB12F3F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0628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570E5-CA74-49B9-A66C-C3F03EA596D8}"/>
              </a:ext>
            </a:extLst>
          </p:cNvPr>
          <p:cNvSpPr txBox="1"/>
          <p:nvPr userDrawn="1"/>
        </p:nvSpPr>
        <p:spPr>
          <a:xfrm>
            <a:off x="11211004" y="262195"/>
            <a:ext cx="555531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5333" b="1" kern="1200">
                <a:solidFill>
                  <a:srgbClr val="70AD4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9AEECF3-237A-42AD-AC79-39DE972D64DF}"/>
              </a:ext>
            </a:extLst>
          </p:cNvPr>
          <p:cNvSpPr/>
          <p:nvPr userDrawn="1"/>
        </p:nvSpPr>
        <p:spPr>
          <a:xfrm flipV="1">
            <a:off x="10305318" y="51860"/>
            <a:ext cx="966069" cy="993713"/>
          </a:xfrm>
          <a:prstGeom prst="arc">
            <a:avLst>
              <a:gd name="adj1" fmla="val 16115718"/>
              <a:gd name="adj2" fmla="val 20448368"/>
            </a:avLst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3F5AA4-A0B4-4F6B-A775-4D5060CCE734}"/>
              </a:ext>
            </a:extLst>
          </p:cNvPr>
          <p:cNvCxnSpPr>
            <a:cxnSpLocks/>
            <a:endCxn id="9" idx="0"/>
          </p:cNvCxnSpPr>
          <p:nvPr userDrawn="1"/>
        </p:nvCxnSpPr>
        <p:spPr>
          <a:xfrm flipV="1">
            <a:off x="1" y="1045415"/>
            <a:ext cx="10776172" cy="157"/>
          </a:xfrm>
          <a:prstGeom prst="line">
            <a:avLst/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0E159C7-DDA4-400E-B4B1-740C2A23EB88}"/>
              </a:ext>
            </a:extLst>
          </p:cNvPr>
          <p:cNvSpPr/>
          <p:nvPr userDrawn="1"/>
        </p:nvSpPr>
        <p:spPr>
          <a:xfrm flipH="1">
            <a:off x="11235096" y="458894"/>
            <a:ext cx="731603" cy="668508"/>
          </a:xfrm>
          <a:prstGeom prst="arc">
            <a:avLst>
              <a:gd name="adj1" fmla="val 16231466"/>
              <a:gd name="adj2" fmla="val 20855200"/>
            </a:avLst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9AFFB-5486-4EB0-839B-62ED021A0A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5154" flipH="1">
            <a:off x="11564415" y="288731"/>
            <a:ext cx="365240" cy="365240"/>
          </a:xfrm>
          <a:prstGeom prst="rect">
            <a:avLst/>
          </a:prstGeom>
        </p:spPr>
      </p:pic>
      <p:sp>
        <p:nvSpPr>
          <p:cNvPr id="14" name="Google Shape;19;p3">
            <a:extLst>
              <a:ext uri="{FF2B5EF4-FFF2-40B4-BE49-F238E27FC236}">
                <a16:creationId xmlns:a16="http://schemas.microsoft.com/office/drawing/2014/main" id="{5E8F143D-50E6-4E51-9F5B-733C4DF9B44F}"/>
              </a:ext>
            </a:extLst>
          </p:cNvPr>
          <p:cNvSpPr txBox="1">
            <a:spLocks/>
          </p:cNvSpPr>
          <p:nvPr userDrawn="1"/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 smtClean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ora"/>
                <a:sym typeface="Lora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" sz="1333" b="0" i="0" u="none" strike="noStrike" kern="0" cap="none" spc="0" normalizeH="0" baseline="0" noProof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ora"/>
              <a:sym typeface="Lo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0765D-E92B-4C90-8D78-C637161423D2}"/>
              </a:ext>
            </a:extLst>
          </p:cNvPr>
          <p:cNvSpPr txBox="1"/>
          <p:nvPr userDrawn="1"/>
        </p:nvSpPr>
        <p:spPr>
          <a:xfrm>
            <a:off x="9692179" y="-66839"/>
            <a:ext cx="164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7200" kern="1200">
                <a:solidFill>
                  <a:prstClr val="black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GO</a:t>
            </a:r>
            <a:endParaRPr lang="nl-NL" sz="7200" b="1" kern="1200">
              <a:solidFill>
                <a:srgbClr val="70AD4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D2FD36-4E59-49B1-925E-A30DD706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369" y="1627952"/>
            <a:ext cx="9919191" cy="487362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rgbClr val="70AD47"/>
              </a:buClr>
              <a:buFont typeface="Arial" panose="020B0604020202020204" pitchFamily="34" charset="0"/>
              <a:buChar char="•"/>
              <a:defRPr sz="2400">
                <a:latin typeface="Quattrocento Sans" panose="020B0502050000020003" pitchFamily="34" charset="0"/>
              </a:defRPr>
            </a:lvl1pPr>
            <a:lvl2pPr marL="355591" indent="-232828">
              <a:buSzPct val="80000"/>
              <a:buFont typeface="Wingdings" panose="05000000000000000000" pitchFamily="2" charset="2"/>
              <a:buChar char="§"/>
              <a:defRPr sz="1867">
                <a:latin typeface="Quattrocento Sans" panose="020B0502050000020003" pitchFamily="34" charset="0"/>
              </a:defRPr>
            </a:lvl2pPr>
            <a:lvl3pPr marL="478355" indent="-234945">
              <a:buClr>
                <a:srgbClr val="70AD47"/>
              </a:buClr>
              <a:buSzPct val="60000"/>
              <a:buFont typeface="Quattrocento Sans" panose="020B0502050000020003" pitchFamily="34" charset="0"/>
              <a:buChar char="–"/>
              <a:defRPr sz="1867">
                <a:latin typeface="Quattrocento Sans" panose="020B0502050000020003" pitchFamily="34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Google Shape;34;p6">
            <a:extLst>
              <a:ext uri="{FF2B5EF4-FFF2-40B4-BE49-F238E27FC236}">
                <a16:creationId xmlns:a16="http://schemas.microsoft.com/office/drawing/2014/main" id="{4A583981-8228-4D27-98F1-CCEF68B47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1667" y="733000"/>
            <a:ext cx="3929213" cy="580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" name="Google Shape;38;p6">
            <a:extLst>
              <a:ext uri="{FF2B5EF4-FFF2-40B4-BE49-F238E27FC236}">
                <a16:creationId xmlns:a16="http://schemas.microsoft.com/office/drawing/2014/main" id="{B280FF8A-EC04-4684-9389-851E9EB2DA99}"/>
              </a:ext>
            </a:extLst>
          </p:cNvPr>
          <p:cNvSpPr/>
          <p:nvPr userDrawn="1"/>
        </p:nvSpPr>
        <p:spPr>
          <a:xfrm>
            <a:off x="1089967" y="776540"/>
            <a:ext cx="541200" cy="541200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57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2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0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85" grpId="0" animBg="1"/>
      <p:bldP spid="185" grpId="1" animBg="1"/>
      <p:bldP spid="19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683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9" name="Vrije vorm: vorm 128">
            <a:extLst>
              <a:ext uri="{FF2B5EF4-FFF2-40B4-BE49-F238E27FC236}">
                <a16:creationId xmlns:a16="http://schemas.microsoft.com/office/drawing/2014/main" id="{8EC822B2-4364-D1FB-6149-3CD26B561A03}"/>
              </a:ext>
            </a:extLst>
          </p:cNvPr>
          <p:cNvSpPr/>
          <p:nvPr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0" name="Vrije vorm: vorm 129">
            <a:extLst>
              <a:ext uri="{FF2B5EF4-FFF2-40B4-BE49-F238E27FC236}">
                <a16:creationId xmlns:a16="http://schemas.microsoft.com/office/drawing/2014/main" id="{77B535B1-BF6D-E247-0A1F-F378E90D4ED3}"/>
              </a:ext>
            </a:extLst>
          </p:cNvPr>
          <p:cNvSpPr/>
          <p:nvPr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8" name="Vrije vorm: vorm 127">
            <a:extLst>
              <a:ext uri="{FF2B5EF4-FFF2-40B4-BE49-F238E27FC236}">
                <a16:creationId xmlns:a16="http://schemas.microsoft.com/office/drawing/2014/main" id="{C2D24CC4-AE89-ACAD-0126-69BF02DAAAA5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>
            <a:grpSpLocks/>
          </p:cNvGrpSpPr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3EC05E37-E9A5-5895-70A3-26FBCAC9FDF8}"/>
              </a:ext>
            </a:extLst>
          </p:cNvPr>
          <p:cNvSpPr/>
          <p:nvPr/>
        </p:nvSpPr>
        <p:spPr>
          <a:xfrm>
            <a:off x="676275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9732 w 167268"/>
              <a:gd name="connsiteY6" fmla="*/ 107284 h 167268"/>
              <a:gd name="connsiteX7" fmla="*/ 59254 w 167268"/>
              <a:gd name="connsiteY7" fmla="*/ 59975 h 167268"/>
              <a:gd name="connsiteX8" fmla="*/ 59732 w 167268"/>
              <a:gd name="connsiteY8" fmla="*/ 59493 h 167268"/>
              <a:gd name="connsiteX9" fmla="*/ 107045 w 167268"/>
              <a:gd name="connsiteY9" fmla="*/ 59010 h 167268"/>
              <a:gd name="connsiteX10" fmla="*/ 107523 w 167268"/>
              <a:gd name="connsiteY10" fmla="*/ 59493 h 167268"/>
              <a:gd name="connsiteX11" fmla="*/ 108001 w 167268"/>
              <a:gd name="connsiteY11" fmla="*/ 106801 h 167268"/>
              <a:gd name="connsiteX12" fmla="*/ 107523 w 167268"/>
              <a:gd name="connsiteY12" fmla="*/ 107284 h 167268"/>
              <a:gd name="connsiteX13" fmla="*/ 83627 w 167268"/>
              <a:gd name="connsiteY13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74678" y="117093"/>
                  <a:pt x="66100" y="113572"/>
                  <a:pt x="59732" y="107284"/>
                </a:cubicBezTo>
                <a:cubicBezTo>
                  <a:pt x="46529" y="94354"/>
                  <a:pt x="46315" y="73173"/>
                  <a:pt x="59254" y="59975"/>
                </a:cubicBezTo>
                <a:cubicBezTo>
                  <a:pt x="59409" y="59813"/>
                  <a:pt x="59564" y="59652"/>
                  <a:pt x="59732" y="59493"/>
                </a:cubicBezTo>
                <a:cubicBezTo>
                  <a:pt x="72659" y="46295"/>
                  <a:pt x="93843" y="46079"/>
                  <a:pt x="107045" y="59010"/>
                </a:cubicBezTo>
                <a:cubicBezTo>
                  <a:pt x="107200" y="59169"/>
                  <a:pt x="107367" y="59330"/>
                  <a:pt x="107523" y="59493"/>
                </a:cubicBezTo>
                <a:cubicBezTo>
                  <a:pt x="120725" y="72424"/>
                  <a:pt x="120940" y="93603"/>
                  <a:pt x="108001" y="106801"/>
                </a:cubicBezTo>
                <a:cubicBezTo>
                  <a:pt x="107845" y="106963"/>
                  <a:pt x="107690" y="107125"/>
                  <a:pt x="107523" y="107284"/>
                </a:cubicBezTo>
                <a:cubicBezTo>
                  <a:pt x="101155" y="113572"/>
                  <a:pt x="92576" y="117093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71" name="Vrije vorm: vorm 70">
            <a:extLst>
              <a:ext uri="{FF2B5EF4-FFF2-40B4-BE49-F238E27FC236}">
                <a16:creationId xmlns:a16="http://schemas.microsoft.com/office/drawing/2014/main" id="{FDEAE792-505A-B947-5B3D-F2D7F7551D23}"/>
              </a:ext>
            </a:extLst>
          </p:cNvPr>
          <p:cNvSpPr/>
          <p:nvPr/>
        </p:nvSpPr>
        <p:spPr>
          <a:xfrm>
            <a:off x="2955752" y="178830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8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2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8" dur="100" fill="hold"/>
                                        <p:tgtEl>
                                          <p:spTgt spid="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4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0" dur="100" fill="hold"/>
                                        <p:tgtEl>
                                          <p:spTgt spid="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129" grpId="0" animBg="1"/>
      <p:bldP spid="8" grpId="0" animBg="1"/>
      <p:bldP spid="130" grpId="0" animBg="1"/>
      <p:bldP spid="13" grpId="0" animBg="1"/>
      <p:bldP spid="14" grpId="0" animBg="1"/>
      <p:bldP spid="128" grpId="0" animBg="1"/>
      <p:bldP spid="19" grpId="0" animBg="1"/>
      <p:bldP spid="20" grpId="0" animBg="1"/>
      <p:bldP spid="43" grpId="0" animBg="1"/>
      <p:bldP spid="43" grpId="1" animBg="1"/>
      <p:bldP spid="55" grpId="0" animBg="1"/>
      <p:bldP spid="55" grpId="1" animBg="1"/>
      <p:bldP spid="71" grpId="0" animBg="1"/>
      <p:bldP spid="71" grpId="1" animBg="1"/>
      <p:bldP spid="133" grpId="0" animBg="1"/>
      <p:bldP spid="133" grpId="1" animBg="1"/>
      <p:bldP spid="147" grpId="0" animBg="1"/>
      <p:bldP spid="147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9" y="102985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>
            <a:extLst>
              <a:ext uri="{FF2B5EF4-FFF2-40B4-BE49-F238E27FC236}">
                <a16:creationId xmlns:a16="http://schemas.microsoft.com/office/drawing/2014/main" id="{1CE68053-8BDE-9AE4-7B61-50D5913BB2C0}"/>
              </a:ext>
            </a:extLst>
          </p:cNvPr>
          <p:cNvGrpSpPr/>
          <p:nvPr userDrawn="1"/>
        </p:nvGrpSpPr>
        <p:grpSpPr>
          <a:xfrm rot="10800000">
            <a:off x="-3" y="3409270"/>
            <a:ext cx="12200804" cy="3448730"/>
            <a:chOff x="-3" y="1"/>
            <a:chExt cx="12200804" cy="344873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AFB18C5-B781-C2C2-ADF7-FE0C003C7B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12358" b="22051"/>
            <a:stretch/>
          </p:blipFill>
          <p:spPr>
            <a:xfrm flipH="1">
              <a:off x="-3" y="1"/>
              <a:ext cx="5770059" cy="34487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9FC5473-33EB-DBD2-D9F3-5CDA74A71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796" b="30665"/>
            <a:stretch/>
          </p:blipFill>
          <p:spPr>
            <a:xfrm>
              <a:off x="5669567" y="2"/>
              <a:ext cx="6531234" cy="3067627"/>
            </a:xfrm>
            <a:prstGeom prst="rect">
              <a:avLst/>
            </a:prstGeom>
          </p:spPr>
        </p:pic>
      </p:grp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E5A77182-B983-4352-A46C-741B32F5883C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726ABC8-1289-BBF0-56A0-C3D4C9D5AEAE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0000" y="720000"/>
            <a:ext cx="10751275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20000" y="1412875"/>
            <a:ext cx="10751275" cy="4393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380031" y="2110805"/>
            <a:ext cx="2933400" cy="1517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635BAAA-EE82-4DAA-8C24-28A1A7FD90E1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20000" y="6345237"/>
            <a:ext cx="6733752" cy="1539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74090" y="6345238"/>
            <a:ext cx="345281" cy="153987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>
            <a:noAutofit/>
          </a:bodyPr>
          <a:lstStyle>
            <a:lvl1pPr algn="ctr">
              <a:defRPr sz="1000" b="1">
                <a:solidFill>
                  <a:schemeClr val="accent1"/>
                </a:solidFill>
                <a:latin typeface="+mj-lt"/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12" r:id="rId4"/>
    <p:sldLayoutId id="2147483707" r:id="rId5"/>
    <p:sldLayoutId id="2147483708" r:id="rId6"/>
    <p:sldLayoutId id="2147483711" r:id="rId7"/>
    <p:sldLayoutId id="2147483713" r:id="rId8"/>
    <p:sldLayoutId id="2147483723" r:id="rId9"/>
    <p:sldLayoutId id="2147483725" r:id="rId10"/>
    <p:sldLayoutId id="2147483724" r:id="rId11"/>
    <p:sldLayoutId id="2147483704" r:id="rId12"/>
    <p:sldLayoutId id="2147483726" r:id="rId13"/>
    <p:sldLayoutId id="2147483658" r:id="rId14"/>
    <p:sldLayoutId id="2147483660" r:id="rId15"/>
    <p:sldLayoutId id="2147483673" r:id="rId16"/>
    <p:sldLayoutId id="2147483727" r:id="rId17"/>
    <p:sldLayoutId id="2147483674" r:id="rId18"/>
    <p:sldLayoutId id="2147483722" r:id="rId19"/>
    <p:sldLayoutId id="2147483663" r:id="rId20"/>
    <p:sldLayoutId id="2147483664" r:id="rId21"/>
    <p:sldLayoutId id="2147483665" r:id="rId22"/>
    <p:sldLayoutId id="2147483728" r:id="rId23"/>
    <p:sldLayoutId id="2147483666" r:id="rId24"/>
    <p:sldLayoutId id="2147483667" r:id="rId25"/>
    <p:sldLayoutId id="2147483669" r:id="rId26"/>
    <p:sldLayoutId id="2147483672" r:id="rId27"/>
    <p:sldLayoutId id="2147483729" r:id="rId28"/>
    <p:sldLayoutId id="2147483721" r:id="rId29"/>
    <p:sldLayoutId id="2147483705" r:id="rId30"/>
    <p:sldLayoutId id="2147483730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730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800" b="1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354013" indent="-3540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2" pos="453" userDrawn="1">
          <p15:clr>
            <a:srgbClr val="F26B43"/>
          </p15:clr>
        </p15:guide>
        <p15:guide id="3" orient="horz" pos="3657" userDrawn="1">
          <p15:clr>
            <a:srgbClr val="F26B43"/>
          </p15:clr>
        </p15:guide>
        <p15:guide id="4" orient="horz" pos="3997" userDrawn="1">
          <p15:clr>
            <a:srgbClr val="A4A3A4"/>
          </p15:clr>
        </p15:guide>
        <p15:guide id="5" orient="horz" pos="4094" userDrawn="1">
          <p15:clr>
            <a:srgbClr val="A4A3A4"/>
          </p15:clr>
        </p15:guide>
        <p15:guide id="6" pos="7226" userDrawn="1">
          <p15:clr>
            <a:srgbClr val="F26B43"/>
          </p15:clr>
        </p15:guide>
        <p15:guide id="7" orient="horz" pos="686" userDrawn="1">
          <p15:clr>
            <a:srgbClr val="A4A3A4"/>
          </p15:clr>
        </p15:guide>
        <p15:guide id="9" orient="horz" pos="453" userDrawn="1">
          <p15:clr>
            <a:srgbClr val="A4A3A4"/>
          </p15:clr>
        </p15:guide>
        <p15:guide id="12" userDrawn="1">
          <p15:clr>
            <a:srgbClr val="547EBF"/>
          </p15:clr>
        </p15:guide>
        <p15:guide id="13" pos="7680" userDrawn="1">
          <p15:clr>
            <a:srgbClr val="547EBF"/>
          </p15:clr>
        </p15:guide>
        <p15:guide id="14" orient="horz" userDrawn="1">
          <p15:clr>
            <a:srgbClr val="547EBF"/>
          </p15:clr>
        </p15:guide>
        <p15:guide id="15" orient="horz" pos="4320" userDrawn="1">
          <p15:clr>
            <a:srgbClr val="547EBF"/>
          </p15:clr>
        </p15:guide>
        <p15:guide id="16" orient="horz" pos="210" userDrawn="1">
          <p15:clr>
            <a:srgbClr val="A4A3A4"/>
          </p15:clr>
        </p15:guide>
        <p15:guide id="17" orient="horz" pos="3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>
            <a:extLst>
              <a:ext uri="{FF2B5EF4-FFF2-40B4-BE49-F238E27FC236}">
                <a16:creationId xmlns:a16="http://schemas.microsoft.com/office/drawing/2014/main" id="{AA03BA11-9E7F-B6E0-80B0-B5E5C1364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Microservices Cloud Simulator (MCS)</a:t>
            </a:r>
          </a:p>
        </p:txBody>
      </p:sp>
      <p:sp>
        <p:nvSpPr>
          <p:cNvPr id="40" name="Ondertitel 39">
            <a:extLst>
              <a:ext uri="{FF2B5EF4-FFF2-40B4-BE49-F238E27FC236}">
                <a16:creationId xmlns:a16="http://schemas.microsoft.com/office/drawing/2014/main" id="{7F7C4E74-6721-A5CD-98A4-4AC039A7D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5559" y="3283353"/>
            <a:ext cx="7920882" cy="395785"/>
          </a:xfrm>
        </p:spPr>
        <p:txBody>
          <a:bodyPr/>
          <a:lstStyle/>
          <a:p>
            <a:r>
              <a:rPr lang="en-GB" dirty="0"/>
              <a:t>Scalable, ESDL based, energy system simulator (GO-e WP3.3B)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02DDCC-62B4-DC88-141F-3A1EA3950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7" y="5819477"/>
            <a:ext cx="1770159" cy="8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B7AEF2-3EB1-A214-2723-00586FF3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340768"/>
            <a:ext cx="5376068" cy="4392612"/>
          </a:xfrm>
        </p:spPr>
        <p:txBody>
          <a:bodyPr/>
          <a:lstStyle/>
          <a:p>
            <a:r>
              <a:rPr lang="en-US" dirty="0"/>
              <a:t>POST request: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Simulation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0AB3-A064-C870-8525-F12B80F2ADDA}"/>
              </a:ext>
            </a:extLst>
          </p:cNvPr>
          <p:cNvSpPr/>
          <p:nvPr/>
        </p:nvSpPr>
        <p:spPr>
          <a:xfrm>
            <a:off x="8832304" y="3775653"/>
            <a:ext cx="1963633" cy="949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5B2DA-0EF0-7D25-D7A9-2615D88E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37506"/>
            <a:ext cx="5596988" cy="51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B3DE9-94B1-6507-0ADA-38C56246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2656"/>
            <a:ext cx="10751275" cy="369025"/>
          </a:xfrm>
        </p:spPr>
        <p:txBody>
          <a:bodyPr/>
          <a:lstStyle/>
          <a:p>
            <a:r>
              <a:rPr lang="en-US" dirty="0"/>
              <a:t>First simulation: POST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EEAE-E681-DE3B-F7F1-B72ADB7B30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AA8A5-7296-BF58-C8B8-1FA2D844BF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21766-40C4-B814-6831-CE5045594E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3432" y="908596"/>
            <a:ext cx="2424534" cy="136827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"name": "simulation name",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"start_date": "2020-09-06 23:30:00",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"time_step_seconds": 900,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"nr_of_time_steps": 288,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"max_step_calc_time_minutes": 20,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"keep_logs_hours": 1,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"log_level": "info",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7BF6420-569F-2E22-0172-784FC0DF0D86}"/>
              </a:ext>
            </a:extLst>
          </p:cNvPr>
          <p:cNvSpPr txBox="1">
            <a:spLocks/>
          </p:cNvSpPr>
          <p:nvPr/>
        </p:nvSpPr>
        <p:spPr>
          <a:xfrm>
            <a:off x="3575720" y="903278"/>
            <a:ext cx="4233588" cy="5334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"calculation_services":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"ElectricityDemand",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"edemandservice",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"ci.tno.nl/dots/go-e/edemand_service:12.0.0",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"EConnection",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"emsservice",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  "service_image_url": "ci.tno.nl/dots/go-e/ems_service:129.0.0",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"EnergySystem",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"lvnetworkservice",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"ci.tno.nl/dots/go-e/lv_network_service:4.0.4",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"Party",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"dsoservice",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"ci.tno.nl/dots/go-e/dsoservice:5.0.0",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"PVInstallation",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"pvsystemservice",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"ci.tno.nl/dots/go-e/pv-service:2.0.0",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00D8EBD-8B46-2215-752E-CC1D139866E4}"/>
              </a:ext>
            </a:extLst>
          </p:cNvPr>
          <p:cNvSpPr txBox="1">
            <a:spLocks/>
          </p:cNvSpPr>
          <p:nvPr/>
        </p:nvSpPr>
        <p:spPr>
          <a:xfrm>
            <a:off x="7881316" y="903278"/>
            <a:ext cx="4191348" cy="461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"Battery",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"batteryservice",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"ci.tno.nl/dots/go-e/battery-service:13.0.0",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"EnvironmentalProfiles",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"weatherservice",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"ci.tno.nl/dots/go-e/weather_service:5.0.0",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"EnergyMarket",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"damarketservice",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"ci.tno.nl/dots/go-e/da-market-service:6.0.0",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"HeatPump",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"heatpumpservice",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"ci.tno.nl/dots/go-e/heatpump-service:14.0.0",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"esdl_base64string"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}</a:t>
            </a:r>
            <a:endParaRPr lang="en-US" sz="1100" noProof="1"/>
          </a:p>
        </p:txBody>
      </p:sp>
    </p:spTree>
    <p:extLst>
      <p:ext uri="{BB962C8B-B14F-4D97-AF65-F5344CB8AC3E}">
        <p14:creationId xmlns:p14="http://schemas.microsoft.com/office/powerpoint/2010/main" val="31095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D67737-63BB-5255-041D-E0758AF6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Parse ESDL file: which calculation services are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 sends ‘</a:t>
            </a:r>
            <a:r>
              <a:rPr lang="en-US" dirty="0" err="1"/>
              <a:t>DeployModels</a:t>
            </a:r>
            <a:r>
              <a:rPr lang="en-US" dirty="0"/>
              <a:t>’ message with deploy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service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models on Kubernetes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to message broker, subscribe to messages from the Simulation Orchestrator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</a:t>
            </a:r>
            <a:r>
              <a:rPr lang="en-US" dirty="0" err="1"/>
              <a:t>ReadyForProcessing</a:t>
            </a:r>
            <a:r>
              <a:rPr lang="en-US" dirty="0"/>
              <a:t>’ back to SO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B8CBD-3B12-936E-3D83-1A0991E5823F}"/>
              </a:ext>
            </a:extLst>
          </p:cNvPr>
          <p:cNvSpPr txBox="1"/>
          <p:nvPr/>
        </p:nvSpPr>
        <p:spPr>
          <a:xfrm>
            <a:off x="8400256" y="3284984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7B3DD-6BA3-D9C3-CFBC-ACC0954CCCFB}"/>
              </a:ext>
            </a:extLst>
          </p:cNvPr>
          <p:cNvSpPr txBox="1"/>
          <p:nvPr/>
        </p:nvSpPr>
        <p:spPr>
          <a:xfrm>
            <a:off x="8552656" y="399839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9552384" y="263691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7923196" y="263691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707172" y="320631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6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4A6A4-1877-80A3-9034-A333CADF8565}"/>
              </a:ext>
            </a:extLst>
          </p:cNvPr>
          <p:cNvSpPr txBox="1"/>
          <p:nvPr/>
        </p:nvSpPr>
        <p:spPr>
          <a:xfrm>
            <a:off x="7320136" y="241422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06D648-53D9-8355-BB89-D41BBC030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Distribute ESDL objects over calculation service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 sends ‘</a:t>
            </a:r>
            <a:r>
              <a:rPr lang="en-US" dirty="0" err="1"/>
              <a:t>ModelParameters</a:t>
            </a:r>
            <a:r>
              <a:rPr lang="en-US" dirty="0"/>
              <a:t>’ message containing the ESDL file and the list of ESDL id’s to perform calculations for 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Parse ESDL: subscribe to messages from connected assets, connect to </a:t>
            </a:r>
            <a:r>
              <a:rPr lang="en-US" dirty="0" err="1"/>
              <a:t>influxdb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‘Parameterized’ back to SO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Configure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7536160" y="3350326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7320136" y="242088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635164" y="314096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D93F7-35E6-A1F6-89C8-E860654AAE1E}"/>
              </a:ext>
            </a:extLst>
          </p:cNvPr>
          <p:cNvSpPr txBox="1"/>
          <p:nvPr/>
        </p:nvSpPr>
        <p:spPr>
          <a:xfrm>
            <a:off x="8040216" y="392639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1AFC4A-BEAC-87A9-11E0-E9AAFF70D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6084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SO starts each time step with ‘</a:t>
            </a:r>
            <a:r>
              <a:rPr lang="en-US" dirty="0" err="1"/>
              <a:t>NewStep</a:t>
            </a:r>
            <a:r>
              <a:rPr lang="en-US" dirty="0"/>
              <a:t>’ message (start, duration, time step number)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each calculation when all input data is received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Send ‘</a:t>
            </a:r>
            <a:r>
              <a:rPr lang="en-US" dirty="0" err="1"/>
              <a:t>CalculationsDone</a:t>
            </a:r>
            <a:r>
              <a:rPr lang="en-US" dirty="0"/>
              <a:t>’ to SO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loop 1,2,3 through all timesteps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all time steps are finished SO sends ‘</a:t>
            </a:r>
            <a:r>
              <a:rPr lang="en-US" dirty="0" err="1"/>
              <a:t>SimulationDone</a:t>
            </a:r>
            <a:r>
              <a:rPr lang="en-US" dirty="0"/>
              <a:t>’ to all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model writes to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Calculation service model containers terminate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Clean up terminated pods after ‘log viewing’ period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395679"/>
            <a:ext cx="8112304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Simulate time steps and clean-up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7491148" y="327660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6456040" y="278092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608168" y="306896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50B3B-0E54-BD7B-86B2-723DF769479E}"/>
              </a:ext>
            </a:extLst>
          </p:cNvPr>
          <p:cNvSpPr txBox="1"/>
          <p:nvPr/>
        </p:nvSpPr>
        <p:spPr>
          <a:xfrm>
            <a:off x="7923196" y="349434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D9446-7E82-F034-2F0C-EE0369679992}"/>
              </a:ext>
            </a:extLst>
          </p:cNvPr>
          <p:cNvSpPr txBox="1"/>
          <p:nvPr/>
        </p:nvSpPr>
        <p:spPr>
          <a:xfrm>
            <a:off x="6915084" y="320459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7EBF0-553C-1BCE-0FD8-32D25E25398B}"/>
              </a:ext>
            </a:extLst>
          </p:cNvPr>
          <p:cNvSpPr txBox="1"/>
          <p:nvPr/>
        </p:nvSpPr>
        <p:spPr>
          <a:xfrm>
            <a:off x="8931308" y="240583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89523-D250-E320-B623-D8E0285CD831}"/>
              </a:ext>
            </a:extLst>
          </p:cNvPr>
          <p:cNvSpPr txBox="1"/>
          <p:nvPr/>
        </p:nvSpPr>
        <p:spPr>
          <a:xfrm>
            <a:off x="7347031" y="240267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6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A9F46-99D5-28A3-95C9-6B5F4E43C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Check simulation progress (or terminate simulation)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Grafana dashboards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logs via Lens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progress and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11091548" y="435843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8904312" y="4862494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DEE0-E017-DCCD-ED47-AF84DB38321B}"/>
              </a:ext>
            </a:extLst>
          </p:cNvPr>
          <p:cNvSpPr txBox="1"/>
          <p:nvPr/>
        </p:nvSpPr>
        <p:spPr>
          <a:xfrm>
            <a:off x="9264352" y="4293096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E017DB-A572-FB01-C597-98F4028E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3371"/>
            <a:ext cx="4752528" cy="15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5EEC6A-7062-B187-4176-AADC99289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C69495-F207-F2F9-E608-0C418373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0A0DA-5D2E-38E2-2F88-B6BCAEFA52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18F48-FB25-6F05-CC19-4E5C539B26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B7247B-6F12-E40C-F484-0EBB7302FD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5660F-C684-581F-36DC-F73F0C7FF3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A39DB-A38C-7C75-C9B6-EB2B502D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7"/>
            <a:ext cx="12192000" cy="66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3CD9E-9E9E-3802-261C-8C57A7E3E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F1523C-84FA-4057-47F6-20182C38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54438-96A9-0C27-F2B9-450CC9A3A7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1D516-EEBD-0180-C247-5F2E6D1FC3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00273C-33DE-3EB7-BA9F-ACC5AAF235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547D-C8AB-3D8C-87BC-309D6A03F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B4775-5177-2B96-FC63-A570F9F0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8"/>
            <a:ext cx="12192000" cy="67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3309D-CB1E-4A5F-A795-24C1ACDD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7766553" cy="580800"/>
          </a:xfrm>
        </p:spPr>
        <p:txBody>
          <a:bodyPr/>
          <a:lstStyle/>
          <a:p>
            <a:r>
              <a:rPr lang="en-US" dirty="0"/>
              <a:t>First simulation: Service overview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2FDE3-155B-4915-8949-4AA0668F0216}"/>
              </a:ext>
            </a:extLst>
          </p:cNvPr>
          <p:cNvSpPr txBox="1"/>
          <p:nvPr/>
        </p:nvSpPr>
        <p:spPr>
          <a:xfrm>
            <a:off x="3048000" y="29557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sz="1800" b="0" i="0" u="none" strike="noStrike" baseline="0">
              <a:latin typeface="Times New Roman" panose="02020603050405020304" pitchFamily="18" charset="0"/>
            </a:endParaRPr>
          </a:p>
          <a:p>
            <a:endParaRPr lang="en-NL" sz="1800" b="0" i="0" u="none" strike="noStrike" baseline="0">
              <a:latin typeface="Times New Roman" panose="02020603050405020304" pitchFamily="18" charset="0"/>
            </a:endParaRPr>
          </a:p>
        </p:txBody>
      </p:sp>
      <p:grpSp>
        <p:nvGrpSpPr>
          <p:cNvPr id="8" name="Google Shape;1188;p48">
            <a:extLst>
              <a:ext uri="{FF2B5EF4-FFF2-40B4-BE49-F238E27FC236}">
                <a16:creationId xmlns:a16="http://schemas.microsoft.com/office/drawing/2014/main" id="{51749823-CB11-408F-94F8-D211922DA971}"/>
              </a:ext>
            </a:extLst>
          </p:cNvPr>
          <p:cNvGrpSpPr/>
          <p:nvPr/>
        </p:nvGrpSpPr>
        <p:grpSpPr>
          <a:xfrm>
            <a:off x="1145049" y="854906"/>
            <a:ext cx="409431" cy="418266"/>
            <a:chOff x="5233525" y="4954450"/>
            <a:chExt cx="538275" cy="516350"/>
          </a:xfrm>
        </p:grpSpPr>
        <p:sp>
          <p:nvSpPr>
            <p:cNvPr id="9" name="Google Shape;1189;p48">
              <a:extLst>
                <a:ext uri="{FF2B5EF4-FFF2-40B4-BE49-F238E27FC236}">
                  <a16:creationId xmlns:a16="http://schemas.microsoft.com/office/drawing/2014/main" id="{0A33D539-3311-4437-ABEB-3CE5427E6348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90;p48">
              <a:extLst>
                <a:ext uri="{FF2B5EF4-FFF2-40B4-BE49-F238E27FC236}">
                  <a16:creationId xmlns:a16="http://schemas.microsoft.com/office/drawing/2014/main" id="{549556E5-3B8F-49E8-87EF-D51FA0C100E1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91;p48">
              <a:extLst>
                <a:ext uri="{FF2B5EF4-FFF2-40B4-BE49-F238E27FC236}">
                  <a16:creationId xmlns:a16="http://schemas.microsoft.com/office/drawing/2014/main" id="{C52095FD-FE0A-44EC-BE22-93909974EF0C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92;p48">
              <a:extLst>
                <a:ext uri="{FF2B5EF4-FFF2-40B4-BE49-F238E27FC236}">
                  <a16:creationId xmlns:a16="http://schemas.microsoft.com/office/drawing/2014/main" id="{A4F3927C-E210-4CB5-9B6D-E6513E64E44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93;p48">
              <a:extLst>
                <a:ext uri="{FF2B5EF4-FFF2-40B4-BE49-F238E27FC236}">
                  <a16:creationId xmlns:a16="http://schemas.microsoft.com/office/drawing/2014/main" id="{812B126B-F1D6-4178-91AC-117023836AA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94;p48">
              <a:extLst>
                <a:ext uri="{FF2B5EF4-FFF2-40B4-BE49-F238E27FC236}">
                  <a16:creationId xmlns:a16="http://schemas.microsoft.com/office/drawing/2014/main" id="{87512DED-D467-47DC-87CC-3736D5A6BEF9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95;p48">
              <a:extLst>
                <a:ext uri="{FF2B5EF4-FFF2-40B4-BE49-F238E27FC236}">
                  <a16:creationId xmlns:a16="http://schemas.microsoft.com/office/drawing/2014/main" id="{FA80DCCF-1A8C-48FB-A639-5F96CC150423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96;p48">
              <a:extLst>
                <a:ext uri="{FF2B5EF4-FFF2-40B4-BE49-F238E27FC236}">
                  <a16:creationId xmlns:a16="http://schemas.microsoft.com/office/drawing/2014/main" id="{6ADF0D41-C3D1-48B6-BA14-8F8FEEA2C6C5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97;p48">
              <a:extLst>
                <a:ext uri="{FF2B5EF4-FFF2-40B4-BE49-F238E27FC236}">
                  <a16:creationId xmlns:a16="http://schemas.microsoft.com/office/drawing/2014/main" id="{E62A5704-2255-49BA-8CA8-2217E8F9FBBE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98;p48">
              <a:extLst>
                <a:ext uri="{FF2B5EF4-FFF2-40B4-BE49-F238E27FC236}">
                  <a16:creationId xmlns:a16="http://schemas.microsoft.com/office/drawing/2014/main" id="{6CCD1E66-24AC-4B29-BF05-907CB3438343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99;p48">
              <a:extLst>
                <a:ext uri="{FF2B5EF4-FFF2-40B4-BE49-F238E27FC236}">
                  <a16:creationId xmlns:a16="http://schemas.microsoft.com/office/drawing/2014/main" id="{99088AC8-7587-4E4D-9090-42BF57CF05AE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632A8642-D688-C4D4-8265-5191782828A4}"/>
              </a:ext>
            </a:extLst>
          </p:cNvPr>
          <p:cNvSpPr txBox="1">
            <a:spLocks/>
          </p:cNvSpPr>
          <p:nvPr/>
        </p:nvSpPr>
        <p:spPr>
          <a:xfrm>
            <a:off x="1317769" y="1780352"/>
            <a:ext cx="6219039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AD4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1pPr>
            <a:lvl2pPr marL="355591" indent="-23282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2pPr>
            <a:lvl3pPr marL="478355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AD47"/>
              </a:buClr>
              <a:buSzPct val="60000"/>
              <a:buFont typeface="Quattrocento Sans" panose="020B0502050000020003" pitchFamily="34" charset="0"/>
              <a:buChar char="–"/>
              <a:defRPr sz="1867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3pPr>
            <a:lvl4pPr marL="1600160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4pPr>
            <a:lvl5pPr marL="2057349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Low-voltage network (ESDL: </a:t>
            </a:r>
            <a:r>
              <a:rPr lang="en-US" err="1"/>
              <a:t>energysystem</a:t>
            </a:r>
            <a:r>
              <a:rPr lang="en-US"/>
              <a:t>)</a:t>
            </a:r>
          </a:p>
          <a:p>
            <a:r>
              <a:rPr lang="en-US"/>
              <a:t>Assets:</a:t>
            </a:r>
          </a:p>
          <a:p>
            <a:pPr lvl="1"/>
            <a:r>
              <a:rPr lang="en-US"/>
              <a:t>Baseload (ESDL: </a:t>
            </a:r>
            <a:r>
              <a:rPr lang="en-US" err="1"/>
              <a:t>Edemand</a:t>
            </a:r>
            <a:r>
              <a:rPr lang="en-US"/>
              <a:t>)</a:t>
            </a:r>
          </a:p>
          <a:p>
            <a:pPr lvl="1"/>
            <a:r>
              <a:rPr lang="en-US"/>
              <a:t>PV (ESDL: </a:t>
            </a:r>
            <a:r>
              <a:rPr lang="en-US" err="1"/>
              <a:t>PVInstallation</a:t>
            </a:r>
            <a:r>
              <a:rPr lang="en-US"/>
              <a:t>)</a:t>
            </a:r>
          </a:p>
          <a:p>
            <a:pPr lvl="1"/>
            <a:r>
              <a:rPr lang="en-US"/>
              <a:t>Battery (ESDL: Battery)</a:t>
            </a:r>
          </a:p>
          <a:p>
            <a:pPr lvl="1"/>
            <a:r>
              <a:rPr lang="en-US"/>
              <a:t>Heat pump (ESDL: </a:t>
            </a:r>
            <a:r>
              <a:rPr lang="en-US" err="1"/>
              <a:t>HeatPump</a:t>
            </a:r>
            <a:r>
              <a:rPr lang="en-US"/>
              <a:t>)</a:t>
            </a:r>
          </a:p>
          <a:p>
            <a:r>
              <a:rPr lang="en-US"/>
              <a:t>Energy Management system (ESDL: </a:t>
            </a:r>
            <a:r>
              <a:rPr lang="en-US" err="1"/>
              <a:t>Econnection</a:t>
            </a:r>
            <a:r>
              <a:rPr lang="en-US"/>
              <a:t>)</a:t>
            </a:r>
          </a:p>
          <a:p>
            <a:r>
              <a:rPr lang="en-US"/>
              <a:t>Weather (ESDL: </a:t>
            </a:r>
            <a:r>
              <a:rPr lang="en-US" err="1"/>
              <a:t>EnvironmentalProfile</a:t>
            </a:r>
            <a:r>
              <a:rPr lang="en-US"/>
              <a:t>)</a:t>
            </a:r>
          </a:p>
          <a:p>
            <a:r>
              <a:rPr lang="en-US"/>
              <a:t>Day-ahead market (ESDL: </a:t>
            </a:r>
            <a:r>
              <a:rPr lang="en-US" err="1"/>
              <a:t>EnergyMarket</a:t>
            </a:r>
            <a:r>
              <a:rPr lang="en-US"/>
              <a:t>)</a:t>
            </a:r>
          </a:p>
          <a:p>
            <a:r>
              <a:rPr lang="en-US"/>
              <a:t>DSO (ESDL: Party)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9B8B2-D343-B63B-C899-5FCB1292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851" y="1780352"/>
            <a:ext cx="4021491" cy="4087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54E064B-6678-84BF-4BD7-3D73012B7B3F}"/>
              </a:ext>
            </a:extLst>
          </p:cNvPr>
          <p:cNvSpPr/>
          <p:nvPr/>
        </p:nvSpPr>
        <p:spPr>
          <a:xfrm>
            <a:off x="6329659" y="2286000"/>
            <a:ext cx="211100" cy="2369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06AD2-5048-4ECE-C1BC-D37DE483B85C}"/>
              </a:ext>
            </a:extLst>
          </p:cNvPr>
          <p:cNvSpPr txBox="1"/>
          <p:nvPr/>
        </p:nvSpPr>
        <p:spPr>
          <a:xfrm>
            <a:off x="5862342" y="31913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All in a </a:t>
            </a:r>
            <a:br>
              <a:rPr lang="en-US"/>
            </a:br>
            <a:r>
              <a:rPr lang="en-US"/>
              <a:t>Building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93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D0273-8DAD-CA8D-BAF3-49496575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7237019" cy="580800"/>
          </a:xfrm>
        </p:spPr>
        <p:txBody>
          <a:bodyPr/>
          <a:lstStyle/>
          <a:p>
            <a:r>
              <a:rPr lang="en-US" dirty="0"/>
              <a:t>Dynamic Bandwidth tariff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4781C9-B9D8-2BEF-B85C-F705A15E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41" y="2238392"/>
            <a:ext cx="6656994" cy="430152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7C7629-17E5-EBF1-1956-B8BEC0D045A8}"/>
              </a:ext>
            </a:extLst>
          </p:cNvPr>
          <p:cNvCxnSpPr>
            <a:cxnSpLocks/>
          </p:cNvCxnSpPr>
          <p:nvPr/>
        </p:nvCxnSpPr>
        <p:spPr>
          <a:xfrm flipH="1">
            <a:off x="4474637" y="2238392"/>
            <a:ext cx="432643" cy="79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B02042-A8B5-9E56-D071-91685412177C}"/>
              </a:ext>
            </a:extLst>
          </p:cNvPr>
          <p:cNvSpPr txBox="1"/>
          <p:nvPr/>
        </p:nvSpPr>
        <p:spPr>
          <a:xfrm>
            <a:off x="1416541" y="1825191"/>
            <a:ext cx="94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the DA-prices were low, the DSO expected congestion (mainly due to batteries)</a:t>
            </a:r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3422A-BB33-4532-2FA7-7F237D37465E}"/>
              </a:ext>
            </a:extLst>
          </p:cNvPr>
          <p:cNvCxnSpPr>
            <a:cxnSpLocks/>
          </p:cNvCxnSpPr>
          <p:nvPr/>
        </p:nvCxnSpPr>
        <p:spPr>
          <a:xfrm>
            <a:off x="2826191" y="4503602"/>
            <a:ext cx="1379507" cy="39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F24AD8-409A-106D-8959-CCF6433D21E0}"/>
              </a:ext>
            </a:extLst>
          </p:cNvPr>
          <p:cNvSpPr txBox="1"/>
          <p:nvPr/>
        </p:nvSpPr>
        <p:spPr>
          <a:xfrm>
            <a:off x="439645" y="3588028"/>
            <a:ext cx="242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bandwidth is active, congestion can be prevented if the associated  costs are high enough</a:t>
            </a:r>
            <a:endParaRPr lang="en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C59FA-91AF-FC5D-87F4-467D5112B19B}"/>
              </a:ext>
            </a:extLst>
          </p:cNvPr>
          <p:cNvCxnSpPr>
            <a:cxnSpLocks/>
          </p:cNvCxnSpPr>
          <p:nvPr/>
        </p:nvCxnSpPr>
        <p:spPr>
          <a:xfrm flipH="1">
            <a:off x="6250938" y="4503602"/>
            <a:ext cx="3193137" cy="1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C09AED-3149-171B-70DC-DF3D741C680D}"/>
              </a:ext>
            </a:extLst>
          </p:cNvPr>
          <p:cNvSpPr txBox="1"/>
          <p:nvPr/>
        </p:nvSpPr>
        <p:spPr>
          <a:xfrm>
            <a:off x="9365809" y="4018915"/>
            <a:ext cx="197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But new congestion can occur in real-time</a:t>
            </a:r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4489E-6E21-2CD4-3547-C43EAA337595}"/>
              </a:ext>
            </a:extLst>
          </p:cNvPr>
          <p:cNvSpPr txBox="1"/>
          <p:nvPr/>
        </p:nvSpPr>
        <p:spPr>
          <a:xfrm>
            <a:off x="4773292" y="4018915"/>
            <a:ext cx="26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Load on the cable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331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1E0DE-B325-93E2-0AAF-9E20C67CE3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FB406-B89B-CA79-9CFA-1F12772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Energy system Microservices Cloud Simulator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C2268-7174-9BCC-DF11-4FD711B5C9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2366-53D7-894A-C4E5-07006959EF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80C223-2891-A762-AC84-E1B851FF9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10752136" cy="45364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simulation framework to model energy systems described using ESDL</a:t>
            </a:r>
          </a:p>
          <a:p>
            <a:pPr>
              <a:lnSpc>
                <a:spcPct val="150000"/>
              </a:lnSpc>
            </a:pPr>
            <a:r>
              <a:rPr lang="en-US" dirty="0"/>
              <a:t>Independent development of calculation services per energy object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Configurable boiler plate project as a starting point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Simulations run on a cloud cluster with scalable calculation services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Created for GO-e WP3.3B</a:t>
            </a:r>
          </a:p>
          <a:p>
            <a:pPr>
              <a:lnSpc>
                <a:spcPct val="150000"/>
              </a:lnSpc>
            </a:pPr>
            <a:r>
              <a:rPr lang="en-US" dirty="0"/>
              <a:t>Mark Vrijlandt, Ruduan Plug, Edwin Matthijssen</a:t>
            </a:r>
          </a:p>
          <a:p>
            <a:pPr>
              <a:lnSpc>
                <a:spcPct val="150000"/>
              </a:lnSpc>
            </a:pPr>
            <a:r>
              <a:rPr lang="en-US" dirty="0"/>
              <a:t>TUE: Bart van der Holst, Gijs Verhoeven, Koen Kok</a:t>
            </a:r>
          </a:p>
          <a:p>
            <a:pPr>
              <a:lnSpc>
                <a:spcPct val="150000"/>
              </a:lnSpc>
            </a:pPr>
            <a:r>
              <a:rPr lang="en-US" dirty="0"/>
              <a:t>TU Delft: Arjen van der Meer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B61783-8843-01BF-72DB-039012A27F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B55A6-157B-C41D-251B-6BDCDEA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4038309" cy="580800"/>
          </a:xfrm>
        </p:spPr>
        <p:txBody>
          <a:bodyPr/>
          <a:lstStyle/>
          <a:p>
            <a:r>
              <a:rPr lang="en-US" dirty="0"/>
              <a:t>Abstract accepted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44CE-9F69-F3A2-5CA7-3E6575B9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412776"/>
            <a:ext cx="10632504" cy="47688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00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7C2757-E015-ED91-5FE0-036B27712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E254A-F983-B513-2D46-34B3F6F9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6C959-5F6B-B2C3-343F-CDD16392A30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ADC2C-4219-4CF4-8C45-730A286D40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D80A0-15F8-EEA9-5AED-DA1E0304E6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Cookiecutter</a:t>
            </a:r>
            <a:r>
              <a:rPr lang="en-US" dirty="0"/>
              <a:t> works well for configurable code generation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Jinja2 templating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Pre- and post-gen hooks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Setup to run in utility Docker container (also takes care of </a:t>
            </a:r>
            <a:r>
              <a:rPr lang="en-US" dirty="0" err="1"/>
              <a:t>protobuf</a:t>
            </a:r>
            <a:r>
              <a:rPr lang="en-US" dirty="0"/>
              <a:t> compile) </a:t>
            </a:r>
          </a:p>
          <a:p>
            <a:pPr>
              <a:lnSpc>
                <a:spcPct val="150000"/>
              </a:lnSpc>
            </a:pPr>
            <a:r>
              <a:rPr lang="en-US" dirty="0"/>
              <a:t>Good corporation with TU scientists: they can focus on python 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Reuse of existing component (Model Services Orchestrator) from another project with only a couple of changes and additions needed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2E1494-8BBA-B115-2624-51D58F0AB7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0ABBF7-8E19-5915-9E00-695E7FF71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9AC72-771E-E508-3559-D4426A50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for future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354B5-96E1-BC49-C13D-2C38E731C3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74AE5-8A13-62A5-049C-3F8EDFDB41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920E18-4EA7-97A7-3C1C-0842E5AF74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10752136" cy="4824436"/>
          </a:xfrm>
        </p:spPr>
        <p:txBody>
          <a:bodyPr/>
          <a:lstStyle/>
          <a:p>
            <a:r>
              <a:rPr lang="en-US" dirty="0"/>
              <a:t>Move from ci.tno.nl to open source</a:t>
            </a:r>
          </a:p>
          <a:p>
            <a:r>
              <a:rPr lang="en-US" dirty="0"/>
              <a:t>Efficient update of existing calculation services (add/change IO data)</a:t>
            </a:r>
          </a:p>
          <a:p>
            <a:r>
              <a:rPr lang="en-US" dirty="0"/>
              <a:t>Currently all data communication goes via MQTT, for large datasets allow via database?</a:t>
            </a:r>
          </a:p>
          <a:p>
            <a:r>
              <a:rPr lang="en-US" dirty="0"/>
              <a:t>Run multiple simulations in a loop?</a:t>
            </a:r>
          </a:p>
          <a:p>
            <a:r>
              <a:rPr lang="en-US" dirty="0"/>
              <a:t>Cloud monitoring, put to sleep when not used</a:t>
            </a:r>
          </a:p>
          <a:p>
            <a:r>
              <a:rPr lang="en-US" dirty="0"/>
              <a:t>Automated testing of microservices</a:t>
            </a:r>
          </a:p>
          <a:p>
            <a:r>
              <a:rPr lang="en-US" dirty="0"/>
              <a:t>Incorporate S2 Flexibility Protocol for communication between energy objects</a:t>
            </a:r>
          </a:p>
          <a:p>
            <a:r>
              <a:rPr lang="en-US" dirty="0"/>
              <a:t>Build front-end for easier simulation management (calculation flow diagram) and viewing of results</a:t>
            </a:r>
          </a:p>
          <a:p>
            <a:r>
              <a:rPr lang="en-US" dirty="0"/>
              <a:t>Create library of </a:t>
            </a:r>
            <a:r>
              <a:rPr lang="en-US"/>
              <a:t>services </a:t>
            </a:r>
          </a:p>
          <a:p>
            <a:r>
              <a:rPr lang="en-US"/>
              <a:t>Use </a:t>
            </a:r>
            <a:r>
              <a:rPr lang="en-US" dirty="0"/>
              <a:t>Microservice Cloud Simulator (MCS) for other types of simulations consisting of different components</a:t>
            </a:r>
          </a:p>
          <a:p>
            <a:pPr lvl="1"/>
            <a:r>
              <a:rPr lang="en-US" dirty="0"/>
              <a:t>Some changes needed in the ‘Simulation Orchestrator’ and ‘Calculation Service Generator’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projects: DEMOSES?, 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ADF6C5-E88B-FDBA-EB67-4E8960EB4E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9087-A2FF-C94E-8EF1-762847EA88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5280" y="6345238"/>
            <a:ext cx="6732588" cy="153987"/>
          </a:xfrm>
        </p:spPr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4182-F149-A982-EAE0-9C32B142F9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47513" y="6345238"/>
            <a:ext cx="344487" cy="153987"/>
          </a:xfrm>
        </p:spPr>
        <p:txBody>
          <a:bodyPr/>
          <a:lstStyle/>
          <a:p>
            <a:fld id="{D7B5DC5B-6873-43DB-ADC7-B15ACCE0DFD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27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4BE67-BFF7-D22F-D155-96B697B6C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B79710-9FA6-D1F1-E893-DE72056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0DA82-362F-F03D-9928-CC85C66D57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778A-E3A7-0712-36B3-1B2A36EA6E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0B0B36-F0F5-0B7A-1929-1626C3EE67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B74A0-3FA0-F26F-9D5F-2946F7B845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B697D2-486A-DD6B-1A2A-B872477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0"/>
            <a:ext cx="5630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0648"/>
            <a:ext cx="10751275" cy="369025"/>
          </a:xfrm>
        </p:spPr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deploy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D97B0-E17D-B92F-7DBC-234FA67F1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74"/>
          <a:stretch/>
        </p:blipFill>
        <p:spPr>
          <a:xfrm>
            <a:off x="551384" y="728839"/>
            <a:ext cx="10621096" cy="5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B3FF3-E2B9-33A9-5DF1-DE2374A16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configure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B66A06-A0BC-7D83-8848-D8AD4B563D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77180-FE37-A198-90B1-162AF4152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7" b="37197"/>
          <a:stretch/>
        </p:blipFill>
        <p:spPr>
          <a:xfrm>
            <a:off x="551384" y="2065833"/>
            <a:ext cx="10620000" cy="267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B3FF3-E2B9-33A9-5DF1-DE2374A16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simulation</a:t>
            </a:r>
            <a:r>
              <a:rPr lang="nl-NL" dirty="0"/>
              <a:t>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B66A06-A0BC-7D83-8848-D8AD4B563D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401ED-E6AE-E80D-2E57-E5916BCA0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7"/>
          <a:stretch/>
        </p:blipFill>
        <p:spPr>
          <a:xfrm>
            <a:off x="550800" y="1259214"/>
            <a:ext cx="10620000" cy="47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860D2-1973-E3F3-FBA3-3F44C8387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DEE77-16FB-6DD9-C320-136CF856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9D94C-F07E-2FF0-72C7-76A9301E22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EEA7-0F97-3A51-DACD-FD369CFE5A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87938-62A6-4DF5-77B2-90026DF9B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3ADEF-4F66-A5D5-2CCE-B48C3F3292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07F2A-18F8-CBA0-9A47-9C3798A4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9" y="0"/>
            <a:ext cx="7055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942120-495C-2EFB-4585-ECFB2279A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C1FFB3-6C3A-1C04-2815-4E8F4673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96CDC-ED21-23CE-5BC8-704AB1A317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00625-1890-4DC3-987D-F5B7D83EF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0CD2-3001-22A3-D468-97635820D5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0594DE-37AC-CE76-0B27-1C86C56BEB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15005-382A-069B-1BED-1EF2B68D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3812"/>
            <a:ext cx="78867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864F6-6DA2-8683-340E-C9809FC88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7C0D8-F921-F168-3232-597CD12B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5F12B-2D8D-22A8-306A-CD36EA131EC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10309-14F1-0C85-7519-086A42C342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8B4AA-355A-2E52-8069-407C46099E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NL" dirty="0"/>
              <a:t>GO-e WP3.3B Goals</a:t>
            </a:r>
          </a:p>
          <a:p>
            <a:pPr>
              <a:lnSpc>
                <a:spcPct val="150000"/>
              </a:lnSpc>
            </a:pPr>
            <a:r>
              <a:rPr lang="nl-NL" dirty="0"/>
              <a:t>Microservices Cloud Simulator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services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Run a </a:t>
            </a:r>
            <a:r>
              <a:rPr lang="nl-NL" dirty="0" err="1"/>
              <a:t>simulation</a:t>
            </a:r>
            <a:endParaRPr lang="nl-NL" dirty="0"/>
          </a:p>
          <a:p>
            <a:pPr>
              <a:lnSpc>
                <a:spcPct val="150000"/>
              </a:lnSpc>
            </a:pPr>
            <a:r>
              <a:rPr lang="nl-NL" dirty="0"/>
              <a:t>First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6594F3-52FE-C0F7-2B4D-5B21C5E0FE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0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FDE4EC-0361-960E-DD5C-9970A128A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F059A-B670-16B4-0D8B-7B8AA4BB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312EE-2D66-5850-BD36-A83D9963F8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3DA6B-F121-4296-5CA6-FF93749F67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088381-2065-D3AB-3AF7-F860A9BB4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A724D-10C3-E9FD-A7B4-4C1332B33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7DB29-A927-702B-10E3-82948DF1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13" y="0"/>
            <a:ext cx="690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A785E-7F87-3345-3D4F-313FEFF597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C474E-AC17-99DB-C6E0-92719E37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3DB91-064B-AC03-B01A-93AC8DF022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E6BB3-7623-1759-1202-81FBB053EE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F1844-0FAA-FA43-6D06-6F28449CDD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CFB773-D79D-4011-7499-F4E57D0C3D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7AA0-9A91-4FD2-2E88-3D2E14B2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76200"/>
            <a:ext cx="62674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DA821-5C27-EEE8-089A-1024C3D31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56F3-16FC-9F95-C426-B153201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0DF84-4DA7-61E0-B7F5-8225528A1F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46BF1-4CF0-D083-7A0C-431327390AF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C5F714-50A6-AD64-2725-699020A789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B7390-A731-B54D-DA3D-EBCC6B2E3C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93722-A57F-DCF4-8A8C-EAC85BBB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86" y="0"/>
            <a:ext cx="9851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DF1EC-400A-4891-BA2E-6EACB5AA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6885781" cy="580800"/>
          </a:xfrm>
        </p:spPr>
        <p:txBody>
          <a:bodyPr/>
          <a:lstStyle/>
          <a:p>
            <a:r>
              <a:rPr lang="en-US"/>
              <a:t>Dynamic bandwidth tariff</a:t>
            </a:r>
            <a:endParaRPr lang="en-NL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06C2B33-6EB9-4B77-B579-3689BF8C0745}"/>
              </a:ext>
            </a:extLst>
          </p:cNvPr>
          <p:cNvGraphicFramePr>
            <a:graphicFrameLocks noGrp="1"/>
          </p:cNvGraphicFramePr>
          <p:nvPr/>
        </p:nvGraphicFramePr>
        <p:xfrm>
          <a:off x="1108221" y="4061599"/>
          <a:ext cx="9975557" cy="41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270">
                  <a:extLst>
                    <a:ext uri="{9D8B030D-6E8A-4147-A177-3AD203B41FA5}">
                      <a16:colId xmlns:a16="http://schemas.microsoft.com/office/drawing/2014/main" val="1523479275"/>
                    </a:ext>
                  </a:extLst>
                </a:gridCol>
                <a:gridCol w="3353159">
                  <a:extLst>
                    <a:ext uri="{9D8B030D-6E8A-4147-A177-3AD203B41FA5}">
                      <a16:colId xmlns:a16="http://schemas.microsoft.com/office/drawing/2014/main" val="318928852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05273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64904558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84429782"/>
                    </a:ext>
                  </a:extLst>
                </a:gridCol>
                <a:gridCol w="1241278">
                  <a:extLst>
                    <a:ext uri="{9D8B030D-6E8A-4147-A177-3AD203B41FA5}">
                      <a16:colId xmlns:a16="http://schemas.microsoft.com/office/drawing/2014/main" val="1062307365"/>
                    </a:ext>
                  </a:extLst>
                </a:gridCol>
              </a:tblGrid>
              <a:tr h="41410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128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0E9566-CDE9-485E-A150-55D4F03220F1}"/>
              </a:ext>
            </a:extLst>
          </p:cNvPr>
          <p:cNvSpPr txBox="1"/>
          <p:nvPr/>
        </p:nvSpPr>
        <p:spPr>
          <a:xfrm>
            <a:off x="3265402" y="3744784"/>
            <a:ext cx="763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12:00</a:t>
            </a:r>
          </a:p>
          <a:p>
            <a:pPr algn="ctr"/>
            <a:r>
              <a:rPr lang="en-US" sz="400"/>
              <a:t>DA Closing</a:t>
            </a:r>
            <a:endParaRPr lang="en-NL" sz="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3174C-D6EE-414D-AC68-39C881E607E4}"/>
              </a:ext>
            </a:extLst>
          </p:cNvPr>
          <p:cNvSpPr txBox="1"/>
          <p:nvPr/>
        </p:nvSpPr>
        <p:spPr>
          <a:xfrm>
            <a:off x="727383" y="3799989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7B2E-6207-48B9-B661-15DAB9F31786}"/>
              </a:ext>
            </a:extLst>
          </p:cNvPr>
          <p:cNvSpPr txBox="1"/>
          <p:nvPr/>
        </p:nvSpPr>
        <p:spPr>
          <a:xfrm>
            <a:off x="6567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83C72-3B3B-4DBB-BE03-34B602F3A1C8}"/>
              </a:ext>
            </a:extLst>
          </p:cNvPr>
          <p:cNvSpPr txBox="1"/>
          <p:nvPr/>
        </p:nvSpPr>
        <p:spPr>
          <a:xfrm>
            <a:off x="10631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E5AAC047-DBF8-41EA-85D3-487C4C642F01}"/>
              </a:ext>
            </a:extLst>
          </p:cNvPr>
          <p:cNvSpPr/>
          <p:nvPr/>
        </p:nvSpPr>
        <p:spPr>
          <a:xfrm rot="10800000" flipH="1">
            <a:off x="3589757" y="4501482"/>
            <a:ext cx="4608093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D47D-D5ED-4BCA-8B8F-B6C73264D309}"/>
              </a:ext>
            </a:extLst>
          </p:cNvPr>
          <p:cNvSpPr txBox="1"/>
          <p:nvPr/>
        </p:nvSpPr>
        <p:spPr>
          <a:xfrm>
            <a:off x="7714577" y="3510098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BCC74-0DC8-41C1-9329-76C4FBF94499}"/>
              </a:ext>
            </a:extLst>
          </p:cNvPr>
          <p:cNvSpPr txBox="1"/>
          <p:nvPr/>
        </p:nvSpPr>
        <p:spPr>
          <a:xfrm>
            <a:off x="10631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BB84D-D01D-4637-B7D7-A05CDB93C4C9}"/>
              </a:ext>
            </a:extLst>
          </p:cNvPr>
          <p:cNvSpPr/>
          <p:nvPr/>
        </p:nvSpPr>
        <p:spPr>
          <a:xfrm>
            <a:off x="3936633" y="1669747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C87FD3-734D-4FA7-B61A-6874DFBD2243}"/>
              </a:ext>
            </a:extLst>
          </p:cNvPr>
          <p:cNvSpPr/>
          <p:nvPr/>
        </p:nvSpPr>
        <p:spPr>
          <a:xfrm>
            <a:off x="5770880" y="2041103"/>
            <a:ext cx="434729" cy="364893"/>
          </a:xfrm>
          <a:prstGeom prst="rect">
            <a:avLst/>
          </a:prstGeom>
          <a:solidFill>
            <a:srgbClr val="EBF1DF"/>
          </a:solidFill>
          <a:ln>
            <a:solidFill>
              <a:srgbClr val="7B9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DSO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5483F713-F774-4F68-9C35-65242B6280AC}"/>
              </a:ext>
            </a:extLst>
          </p:cNvPr>
          <p:cNvSpPr/>
          <p:nvPr/>
        </p:nvSpPr>
        <p:spPr>
          <a:xfrm>
            <a:off x="3690815" y="1554322"/>
            <a:ext cx="4591940" cy="1976278"/>
          </a:xfrm>
          <a:prstGeom prst="borderCallout1">
            <a:avLst>
              <a:gd name="adj1" fmla="val 43209"/>
              <a:gd name="adj2" fmla="val -144"/>
              <a:gd name="adj3" fmla="val 110415"/>
              <a:gd name="adj4" fmla="val -1166"/>
            </a:avLst>
          </a:prstGeom>
          <a:noFill/>
          <a:ln>
            <a:solidFill>
              <a:srgbClr val="7B9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BA667-6212-464E-B8DC-DD9F021E57DF}"/>
              </a:ext>
            </a:extLst>
          </p:cNvPr>
          <p:cNvSpPr/>
          <p:nvPr/>
        </p:nvSpPr>
        <p:spPr>
          <a:xfrm>
            <a:off x="3936633" y="2520300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n </a:t>
            </a:r>
            <a:endParaRPr lang="en-NL" sz="8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74E4-1636-4FB3-B393-1350196E6E2D}"/>
              </a:ext>
            </a:extLst>
          </p:cNvPr>
          <p:cNvCxnSpPr>
            <a:cxnSpLocks/>
          </p:cNvCxnSpPr>
          <p:nvPr/>
        </p:nvCxnSpPr>
        <p:spPr>
          <a:xfrm>
            <a:off x="4547874" y="2190036"/>
            <a:ext cx="104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788B5E-EB1E-4802-BCB6-E2319581A1FE}"/>
              </a:ext>
            </a:extLst>
          </p:cNvPr>
          <p:cNvSpPr txBox="1"/>
          <p:nvPr/>
        </p:nvSpPr>
        <p:spPr>
          <a:xfrm>
            <a:off x="3733523" y="2917700"/>
            <a:ext cx="13919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Aggregate load prognosis for next day for each of the connected phases</a:t>
            </a:r>
            <a:endParaRPr lang="en-NL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9525E-47D9-4475-8CFB-419740AB5F81}"/>
              </a:ext>
            </a:extLst>
          </p:cNvPr>
          <p:cNvSpPr txBox="1"/>
          <p:nvPr/>
        </p:nvSpPr>
        <p:spPr>
          <a:xfrm>
            <a:off x="4564018" y="1678290"/>
            <a:ext cx="1093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Send aggregated loads for next day per phase to DSO</a:t>
            </a:r>
            <a:endParaRPr lang="en-NL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406EB-3EAD-4CD3-B790-D9F0453F3951}"/>
              </a:ext>
            </a:extLst>
          </p:cNvPr>
          <p:cNvSpPr txBox="1"/>
          <p:nvPr/>
        </p:nvSpPr>
        <p:spPr>
          <a:xfrm>
            <a:off x="5493315" y="2635399"/>
            <a:ext cx="14408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Perform load flow for next day, determine expected congestion problems, adjust </a:t>
            </a:r>
            <a:r>
              <a:rPr lang="en-US" sz="900" b="1"/>
              <a:t>bandwidth height* </a:t>
            </a:r>
            <a:r>
              <a:rPr lang="en-US" sz="900"/>
              <a:t>on congestion timesteps </a:t>
            </a:r>
            <a:endParaRPr lang="en-NL" sz="9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52B680-7134-4D6B-A551-B75B62F44CF5}"/>
              </a:ext>
            </a:extLst>
          </p:cNvPr>
          <p:cNvSpPr/>
          <p:nvPr/>
        </p:nvSpPr>
        <p:spPr>
          <a:xfrm>
            <a:off x="3936633" y="2044559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BBFFC-3DA7-4B99-9F30-7C1E9A2B2CDE}"/>
              </a:ext>
            </a:extLst>
          </p:cNvPr>
          <p:cNvSpPr txBox="1"/>
          <p:nvPr/>
        </p:nvSpPr>
        <p:spPr>
          <a:xfrm>
            <a:off x="4014688" y="2337766"/>
            <a:ext cx="307777" cy="21544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800"/>
              <a:t>…</a:t>
            </a:r>
            <a:endParaRPr lang="en-NL" sz="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28FC73-0F80-490F-B407-1802941F12E2}"/>
              </a:ext>
            </a:extLst>
          </p:cNvPr>
          <p:cNvCxnSpPr>
            <a:cxnSpLocks/>
          </p:cNvCxnSpPr>
          <p:nvPr/>
        </p:nvCxnSpPr>
        <p:spPr>
          <a:xfrm>
            <a:off x="6425813" y="2223549"/>
            <a:ext cx="104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7D9FC3-46C0-4021-995A-7ED090618455}"/>
              </a:ext>
            </a:extLst>
          </p:cNvPr>
          <p:cNvSpPr txBox="1"/>
          <p:nvPr/>
        </p:nvSpPr>
        <p:spPr>
          <a:xfrm>
            <a:off x="6369371" y="1689935"/>
            <a:ext cx="1219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Send updated bandwidth height to all connected EMS</a:t>
            </a:r>
            <a:endParaRPr lang="en-NL" sz="9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E05E58-F104-435F-83C1-31F4EF049FB4}"/>
              </a:ext>
            </a:extLst>
          </p:cNvPr>
          <p:cNvSpPr/>
          <p:nvPr/>
        </p:nvSpPr>
        <p:spPr>
          <a:xfrm>
            <a:off x="7660927" y="1669747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0EDE32-8C8B-4375-94F4-C8C6E14B9C59}"/>
              </a:ext>
            </a:extLst>
          </p:cNvPr>
          <p:cNvSpPr/>
          <p:nvPr/>
        </p:nvSpPr>
        <p:spPr>
          <a:xfrm>
            <a:off x="7660927" y="2520300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n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3DCD4-2CCD-4BC6-B2DD-C8E6EC7A9099}"/>
              </a:ext>
            </a:extLst>
          </p:cNvPr>
          <p:cNvSpPr/>
          <p:nvPr/>
        </p:nvSpPr>
        <p:spPr>
          <a:xfrm>
            <a:off x="7660927" y="2044559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A880E5-2174-4BF0-939F-B140D12077F2}"/>
              </a:ext>
            </a:extLst>
          </p:cNvPr>
          <p:cNvSpPr txBox="1"/>
          <p:nvPr/>
        </p:nvSpPr>
        <p:spPr>
          <a:xfrm>
            <a:off x="7738982" y="2337766"/>
            <a:ext cx="307777" cy="21544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800"/>
              <a:t>…</a:t>
            </a:r>
            <a:endParaRPr lang="en-NL" sz="800"/>
          </a:p>
        </p:txBody>
      </p:sp>
      <p:sp>
        <p:nvSpPr>
          <p:cNvPr id="42" name="Arrow: U-Turn 41">
            <a:extLst>
              <a:ext uri="{FF2B5EF4-FFF2-40B4-BE49-F238E27FC236}">
                <a16:creationId xmlns:a16="http://schemas.microsoft.com/office/drawing/2014/main" id="{C82D5046-6BCE-4446-8003-4D0774419F67}"/>
              </a:ext>
            </a:extLst>
          </p:cNvPr>
          <p:cNvSpPr/>
          <p:nvPr/>
        </p:nvSpPr>
        <p:spPr>
          <a:xfrm rot="10800000" flipH="1">
            <a:off x="3589756" y="4501482"/>
            <a:ext cx="5591409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3" name="Arrow: U-Turn 42">
            <a:extLst>
              <a:ext uri="{FF2B5EF4-FFF2-40B4-BE49-F238E27FC236}">
                <a16:creationId xmlns:a16="http://schemas.microsoft.com/office/drawing/2014/main" id="{9B57E7F8-DB04-4879-A1EB-3D742B27F26F}"/>
              </a:ext>
            </a:extLst>
          </p:cNvPr>
          <p:cNvSpPr/>
          <p:nvPr/>
        </p:nvSpPr>
        <p:spPr>
          <a:xfrm rot="10800000" flipH="1">
            <a:off x="3589757" y="4501482"/>
            <a:ext cx="6303543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FB6613-ECC9-4C56-A901-6A6531E63B55}"/>
              </a:ext>
            </a:extLst>
          </p:cNvPr>
          <p:cNvSpPr txBox="1"/>
          <p:nvPr/>
        </p:nvSpPr>
        <p:spPr>
          <a:xfrm>
            <a:off x="8727448" y="3522990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635AC-A0A8-41CD-842B-B0AFD504DF20}"/>
              </a:ext>
            </a:extLst>
          </p:cNvPr>
          <p:cNvSpPr txBox="1"/>
          <p:nvPr/>
        </p:nvSpPr>
        <p:spPr>
          <a:xfrm>
            <a:off x="9422727" y="3522989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99BED-523A-448A-9C01-EBBAA3339437}"/>
              </a:ext>
            </a:extLst>
          </p:cNvPr>
          <p:cNvSpPr txBox="1"/>
          <p:nvPr/>
        </p:nvSpPr>
        <p:spPr>
          <a:xfrm>
            <a:off x="550920" y="5301009"/>
            <a:ext cx="1122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*</a:t>
            </a:r>
            <a:r>
              <a:rPr lang="en-US" sz="1400" dirty="0"/>
              <a:t>								DSO sends out bandwidth list for 96 timesteps :</a:t>
            </a:r>
          </a:p>
          <a:p>
            <a:r>
              <a:rPr lang="en-US" sz="1400" dirty="0"/>
              <a:t>If load flow indicates no congestion - &gt; No bandwidth in place  	 			[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, 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 ,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 …  </a:t>
            </a:r>
            <a:r>
              <a:rPr lang="en-US" sz="1400" dirty="0" err="1"/>
              <a:t>NaN</a:t>
            </a:r>
            <a:r>
              <a:rPr lang="en-US" sz="1400" dirty="0"/>
              <a:t> ]	</a:t>
            </a:r>
          </a:p>
          <a:p>
            <a:r>
              <a:rPr lang="en-US" sz="1400" dirty="0"/>
              <a:t>If load flow indicates congestion -&gt; Bandwidth in place on timesteps of expected congestion                 [ </a:t>
            </a:r>
            <a:r>
              <a:rPr lang="en-US" sz="1400" dirty="0" err="1"/>
              <a:t>NaN</a:t>
            </a:r>
            <a:r>
              <a:rPr lang="en-US" sz="1400" dirty="0"/>
              <a:t>, 3000,  3000, </a:t>
            </a:r>
            <a:r>
              <a:rPr lang="en-US" sz="1400" dirty="0" err="1"/>
              <a:t>NaN</a:t>
            </a:r>
            <a:r>
              <a:rPr lang="en-US" sz="1400" dirty="0"/>
              <a:t>, 3000, </a:t>
            </a:r>
            <a:r>
              <a:rPr lang="en-US" sz="1400" dirty="0" err="1"/>
              <a:t>NaN</a:t>
            </a:r>
            <a:r>
              <a:rPr lang="en-US" sz="1400" dirty="0"/>
              <a:t> …  </a:t>
            </a:r>
            <a:r>
              <a:rPr lang="en-US" sz="1400" dirty="0" err="1"/>
              <a:t>NaN</a:t>
            </a:r>
            <a:r>
              <a:rPr lang="en-US" sz="1400" dirty="0"/>
              <a:t> ]</a:t>
            </a:r>
            <a:endParaRPr lang="en-NL" sz="1400" dirty="0"/>
          </a:p>
        </p:txBody>
      </p:sp>
      <p:grpSp>
        <p:nvGrpSpPr>
          <p:cNvPr id="34" name="Google Shape;1188;p48">
            <a:extLst>
              <a:ext uri="{FF2B5EF4-FFF2-40B4-BE49-F238E27FC236}">
                <a16:creationId xmlns:a16="http://schemas.microsoft.com/office/drawing/2014/main" id="{502AA9AF-44AF-4D7A-9813-2026312D9737}"/>
              </a:ext>
            </a:extLst>
          </p:cNvPr>
          <p:cNvGrpSpPr/>
          <p:nvPr/>
        </p:nvGrpSpPr>
        <p:grpSpPr>
          <a:xfrm>
            <a:off x="1145049" y="854906"/>
            <a:ext cx="409431" cy="418266"/>
            <a:chOff x="5233525" y="4954450"/>
            <a:chExt cx="538275" cy="516350"/>
          </a:xfrm>
        </p:grpSpPr>
        <p:sp>
          <p:nvSpPr>
            <p:cNvPr id="35" name="Google Shape;1189;p48">
              <a:extLst>
                <a:ext uri="{FF2B5EF4-FFF2-40B4-BE49-F238E27FC236}">
                  <a16:creationId xmlns:a16="http://schemas.microsoft.com/office/drawing/2014/main" id="{7F36F96A-D945-4E62-9BD1-3E39B16B554C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0;p48">
              <a:extLst>
                <a:ext uri="{FF2B5EF4-FFF2-40B4-BE49-F238E27FC236}">
                  <a16:creationId xmlns:a16="http://schemas.microsoft.com/office/drawing/2014/main" id="{E503C2FC-3A4A-40C8-BF93-84AA5FCB942C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91;p48">
              <a:extLst>
                <a:ext uri="{FF2B5EF4-FFF2-40B4-BE49-F238E27FC236}">
                  <a16:creationId xmlns:a16="http://schemas.microsoft.com/office/drawing/2014/main" id="{21B07AC7-0A3F-49DD-84AB-5E5129FA3CF3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92;p48">
              <a:extLst>
                <a:ext uri="{FF2B5EF4-FFF2-40B4-BE49-F238E27FC236}">
                  <a16:creationId xmlns:a16="http://schemas.microsoft.com/office/drawing/2014/main" id="{F4ECC5CC-5106-43F9-94E2-40AD8ED8B9AA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193;p48">
              <a:extLst>
                <a:ext uri="{FF2B5EF4-FFF2-40B4-BE49-F238E27FC236}">
                  <a16:creationId xmlns:a16="http://schemas.microsoft.com/office/drawing/2014/main" id="{B50C1463-D982-4A84-B7F6-526640FA17D2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194;p48">
              <a:extLst>
                <a:ext uri="{FF2B5EF4-FFF2-40B4-BE49-F238E27FC236}">
                  <a16:creationId xmlns:a16="http://schemas.microsoft.com/office/drawing/2014/main" id="{8DE53F02-6347-4AD9-B1EE-6D257679DF14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195;p48">
              <a:extLst>
                <a:ext uri="{FF2B5EF4-FFF2-40B4-BE49-F238E27FC236}">
                  <a16:creationId xmlns:a16="http://schemas.microsoft.com/office/drawing/2014/main" id="{C39E6E80-F5CE-4384-BB4D-B98F278079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196;p48">
              <a:extLst>
                <a:ext uri="{FF2B5EF4-FFF2-40B4-BE49-F238E27FC236}">
                  <a16:creationId xmlns:a16="http://schemas.microsoft.com/office/drawing/2014/main" id="{F791FCA1-BA44-4F9F-9E31-351B1F2F482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197;p48">
              <a:extLst>
                <a:ext uri="{FF2B5EF4-FFF2-40B4-BE49-F238E27FC236}">
                  <a16:creationId xmlns:a16="http://schemas.microsoft.com/office/drawing/2014/main" id="{385C3A57-6696-4123-9102-4A6A066A3A4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98;p48">
              <a:extLst>
                <a:ext uri="{FF2B5EF4-FFF2-40B4-BE49-F238E27FC236}">
                  <a16:creationId xmlns:a16="http://schemas.microsoft.com/office/drawing/2014/main" id="{FED4FD83-3FB7-424D-81CF-6FC5BC96220A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99;p48">
              <a:extLst>
                <a:ext uri="{FF2B5EF4-FFF2-40B4-BE49-F238E27FC236}">
                  <a16:creationId xmlns:a16="http://schemas.microsoft.com/office/drawing/2014/main" id="{ED963D93-F4AF-447C-A8D6-F638F60C8565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07F8C5C-8EC0-470C-A264-5527B19561CF}"/>
              </a:ext>
            </a:extLst>
          </p:cNvPr>
          <p:cNvSpPr txBox="1"/>
          <p:nvPr/>
        </p:nvSpPr>
        <p:spPr>
          <a:xfrm>
            <a:off x="8485190" y="6238126"/>
            <a:ext cx="7637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</a:t>
            </a:r>
          </a:p>
          <a:p>
            <a:pPr algn="ctr"/>
            <a:r>
              <a:rPr lang="en-US" sz="800"/>
              <a:t>Expected Congestion moment</a:t>
            </a:r>
            <a:endParaRPr lang="en-NL" sz="8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886D37E-C5FD-405A-BD2A-1BB516A3B497}"/>
              </a:ext>
            </a:extLst>
          </p:cNvPr>
          <p:cNvSpPr/>
          <p:nvPr/>
        </p:nvSpPr>
        <p:spPr>
          <a:xfrm rot="5400000">
            <a:off x="8781342" y="5671530"/>
            <a:ext cx="171450" cy="85367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F45D92-AB31-491F-8702-1C20F011B8B1}"/>
              </a:ext>
            </a:extLst>
          </p:cNvPr>
          <p:cNvSpPr txBox="1"/>
          <p:nvPr/>
        </p:nvSpPr>
        <p:spPr>
          <a:xfrm>
            <a:off x="9561436" y="6232065"/>
            <a:ext cx="7637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</a:t>
            </a:r>
          </a:p>
          <a:p>
            <a:pPr algn="ctr"/>
            <a:r>
              <a:rPr lang="en-US" sz="800"/>
              <a:t>Expected Congestion moment</a:t>
            </a:r>
            <a:endParaRPr lang="en-NL" sz="80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17B32FDD-D4E5-455D-A526-823E6022C57B}"/>
              </a:ext>
            </a:extLst>
          </p:cNvPr>
          <p:cNvSpPr/>
          <p:nvPr/>
        </p:nvSpPr>
        <p:spPr>
          <a:xfrm rot="5400000">
            <a:off x="9857588" y="5908637"/>
            <a:ext cx="171450" cy="36733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349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FC0E3-03B6-3408-222E-428551520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71E16-89A8-4B6C-F091-1EDA1A9C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GO-e WP3.3B goal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BF79F-F93F-1D8E-2DE4-8C6615E349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8B13F-12C7-F2D2-8241-3F72760C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C4383-9B66-AE7C-79DC-664BEE2F63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“Investigate by means of simulations how effective DSOs can activate flexibility from the built environment using various combinations of flexibility activation mechanisms to prevent congestion in Dutch distributions”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requires many simulations for large energy systems: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 (networks per DSO) x 3 (DSOs) x 8 (Archetypical Neighborhoods) = 120 networks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Evaluate different flexibility activation mechanisms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Different scenarios for #flexible assets, weather, electricity prices in various markets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Costly optimizations involved due large number of energy assets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082F1-D787-927B-160C-BD86F3F922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FC0E3-03B6-3408-222E-428551520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71E16-89A8-4B6C-F091-1EDA1A9C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GO-e WP3 IT goals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BF79F-F93F-1D8E-2DE4-8C6615E349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8B13F-12C7-F2D2-8241-3F72760C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C4383-9B66-AE7C-79DC-664BEE2F63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ESDL to describe energy systems</a:t>
            </a:r>
          </a:p>
          <a:p>
            <a:r>
              <a:rPr lang="en-US" dirty="0"/>
              <a:t>Run simulations on a scalable (cloud) cluster</a:t>
            </a:r>
          </a:p>
          <a:p>
            <a:r>
              <a:rPr lang="en-US" dirty="0"/>
              <a:t>Independent development of calculation services</a:t>
            </a:r>
          </a:p>
          <a:p>
            <a:r>
              <a:rPr lang="en-US" dirty="0"/>
              <a:t>TUE focus on implementing calculation logic without worrying about:</a:t>
            </a:r>
          </a:p>
          <a:p>
            <a:pPr lvl="1"/>
            <a:r>
              <a:rPr lang="en-US" dirty="0"/>
              <a:t>Cluster setup and deployment</a:t>
            </a:r>
          </a:p>
          <a:p>
            <a:pPr lvl="1"/>
            <a:r>
              <a:rPr lang="en-US" dirty="0"/>
              <a:t>Communication between the different components</a:t>
            </a:r>
          </a:p>
          <a:p>
            <a:pPr lvl="1"/>
            <a:r>
              <a:rPr lang="en-US" dirty="0"/>
              <a:t>Starting service calculations when needed during the simulation</a:t>
            </a:r>
          </a:p>
          <a:p>
            <a:pPr lvl="1"/>
            <a:r>
              <a:rPr lang="en-US" dirty="0"/>
              <a:t>ESDL parsing</a:t>
            </a:r>
          </a:p>
          <a:p>
            <a:pPr lvl="1"/>
            <a:r>
              <a:rPr lang="en-US" dirty="0"/>
              <a:t>Setup and writing to database and visualizing results</a:t>
            </a:r>
          </a:p>
          <a:p>
            <a:pPr lvl="1"/>
            <a:r>
              <a:rPr lang="en-US" dirty="0"/>
              <a:t>Setup local testing of single calculation services with required infrastructure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082F1-D787-927B-160C-BD86F3F922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5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EBD1C-CBF4-41C3-8667-0C351BBF1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0"/>
            <a:ext cx="5305034" cy="63452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main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Simulation Orchestrator</a:t>
            </a:r>
            <a:br>
              <a:rPr lang="en-US" dirty="0"/>
            </a:br>
            <a:r>
              <a:rPr lang="en-US" dirty="0"/>
              <a:t>Start and manage simulations via a REST API</a:t>
            </a:r>
            <a:br>
              <a:rPr lang="en-US" dirty="0"/>
            </a:br>
            <a:r>
              <a:rPr lang="en-US" i="1" dirty="0" err="1"/>
              <a:t>FastAPI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Model Services Orchestrator</a:t>
            </a:r>
            <a:br>
              <a:rPr lang="en-US" dirty="0"/>
            </a:br>
            <a:r>
              <a:rPr lang="en-US" dirty="0"/>
              <a:t>Deploy and manage calculation service models on Kubernetes</a:t>
            </a:r>
            <a:br>
              <a:rPr lang="en-US" dirty="0"/>
            </a:br>
            <a:r>
              <a:rPr lang="en-US" i="1" dirty="0"/>
              <a:t>Python </a:t>
            </a:r>
            <a:r>
              <a:rPr lang="en-US" i="1" dirty="0" err="1"/>
              <a:t>asyncio-mqtt</a:t>
            </a:r>
            <a:r>
              <a:rPr lang="en-US" i="1" dirty="0"/>
              <a:t>, </a:t>
            </a:r>
            <a:r>
              <a:rPr lang="en-US" i="1" dirty="0" err="1"/>
              <a:t>kubernetes</a:t>
            </a:r>
            <a:r>
              <a:rPr lang="en-US" i="1" dirty="0"/>
              <a:t> python client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Calculation Service Generator</a:t>
            </a:r>
            <a:br>
              <a:rPr lang="en-US" dirty="0"/>
            </a:br>
            <a:r>
              <a:rPr lang="en-US" dirty="0"/>
              <a:t>Create calculation service boiler plate code from a configuration </a:t>
            </a:r>
            <a:r>
              <a:rPr lang="en-US" dirty="0" err="1"/>
              <a:t>yaml</a:t>
            </a:r>
            <a:r>
              <a:rPr lang="en-US" dirty="0"/>
              <a:t> file</a:t>
            </a:r>
            <a:br>
              <a:rPr lang="en-US" dirty="0"/>
            </a:br>
            <a:r>
              <a:rPr lang="en-US" i="1" dirty="0" err="1"/>
              <a:t>Cookiecutter</a:t>
            </a:r>
            <a:r>
              <a:rPr lang="en-US" i="1" dirty="0"/>
              <a:t>, Jijnja2</a:t>
            </a:r>
          </a:p>
          <a:p>
            <a:pPr marL="342900" indent="-342900">
              <a:buFont typeface="+mj-lt"/>
              <a:buAutoNum type="arabicPeriod"/>
            </a:pPr>
            <a:endParaRPr lang="en-US" i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1.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2.</a:t>
            </a:r>
            <a:r>
              <a:rPr lang="en-US" dirty="0"/>
              <a:t> are deployed on AKS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3.</a:t>
            </a:r>
            <a:r>
              <a:rPr lang="en-US" dirty="0"/>
              <a:t> is used via ‘docker run’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r>
              <a:rPr lang="nl-NL" dirty="0"/>
              <a:t>Microserves Cloud Simulator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CA02F-6B68-1B5C-37E2-17CA230BF47C}"/>
              </a:ext>
            </a:extLst>
          </p:cNvPr>
          <p:cNvSpPr txBox="1"/>
          <p:nvPr/>
        </p:nvSpPr>
        <p:spPr>
          <a:xfrm>
            <a:off x="8616280" y="350100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1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38E40-4CDA-4C2F-17AC-0B0E0BD95523}"/>
              </a:ext>
            </a:extLst>
          </p:cNvPr>
          <p:cNvSpPr txBox="1"/>
          <p:nvPr/>
        </p:nvSpPr>
        <p:spPr>
          <a:xfrm>
            <a:off x="10596356" y="155079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3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D33BC-CD3D-EC21-8BD7-2358B759E01B}"/>
              </a:ext>
            </a:extLst>
          </p:cNvPr>
          <p:cNvSpPr txBox="1"/>
          <p:nvPr/>
        </p:nvSpPr>
        <p:spPr>
          <a:xfrm>
            <a:off x="8921080" y="1982174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2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79E8FD-AA13-771D-A04C-87C7AE0F7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March 27 2023 | ACE </a:t>
            </a:r>
            <a:r>
              <a:rPr lang="en-US" dirty="0" err="1"/>
              <a:t>TechTalk</a:t>
            </a:r>
            <a:r>
              <a:rPr lang="en-US" dirty="0"/>
              <a:t>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5"/>
            <a:ext cx="5520878" cy="493236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expected input and output data per calculation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boiler plate Python project (‘docker run’) which:</a:t>
            </a:r>
          </a:p>
          <a:p>
            <a:pPr marL="527050" lvl="1" indent="-342900"/>
            <a:r>
              <a:rPr lang="en-US" dirty="0"/>
              <a:t>Can be deployed on Kubernetes</a:t>
            </a:r>
          </a:p>
          <a:p>
            <a:pPr marL="527050" lvl="1" indent="-342900">
              <a:lnSpc>
                <a:spcPct val="100000"/>
              </a:lnSpc>
            </a:pPr>
            <a:r>
              <a:rPr lang="en-US" dirty="0"/>
              <a:t>Parses ESDL to get attribute values and connected ESDL objects</a:t>
            </a:r>
          </a:p>
          <a:p>
            <a:pPr marL="527050" lvl="1" indent="-342900"/>
            <a:r>
              <a:rPr lang="en-US" dirty="0"/>
              <a:t>Contains I/O data classes with </a:t>
            </a:r>
            <a:r>
              <a:rPr lang="en-US" dirty="0" err="1"/>
              <a:t>protobuf</a:t>
            </a:r>
            <a:r>
              <a:rPr lang="en-US" dirty="0"/>
              <a:t> parsing</a:t>
            </a:r>
          </a:p>
          <a:p>
            <a:pPr marL="527050" lvl="1" indent="-342900"/>
            <a:r>
              <a:rPr lang="en-US" dirty="0"/>
              <a:t>Sends/receives lifecycle and data MQTT messages</a:t>
            </a:r>
          </a:p>
          <a:p>
            <a:pPr marL="527050" lvl="1" indent="-342900"/>
            <a:r>
              <a:rPr lang="en-US" dirty="0"/>
              <a:t>Starts calculations when all expected data has been received and sends output</a:t>
            </a:r>
          </a:p>
          <a:p>
            <a:pPr marL="527050" lvl="1" indent="-342900"/>
            <a:r>
              <a:rPr lang="en-US" dirty="0"/>
              <a:t>Writes to </a:t>
            </a:r>
            <a:r>
              <a:rPr lang="en-US" dirty="0" err="1"/>
              <a:t>InfluxDB</a:t>
            </a:r>
            <a:endParaRPr lang="en-US" dirty="0"/>
          </a:p>
          <a:p>
            <a:pPr marL="527050" lvl="1" indent="-342900"/>
            <a:r>
              <a:rPr lang="en-US" dirty="0"/>
              <a:t>Closes down when simulation is done or terminated</a:t>
            </a:r>
          </a:p>
          <a:p>
            <a:pPr marL="527050" lvl="1" indent="-342900"/>
            <a:r>
              <a:rPr lang="en-US" dirty="0"/>
              <a:t>Local testing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logic</a:t>
            </a:r>
            <a:br>
              <a:rPr lang="en-US" dirty="0"/>
            </a:br>
            <a:r>
              <a:rPr lang="en-US" dirty="0"/>
              <a:t>Local testing</a:t>
            </a:r>
            <a:br>
              <a:rPr lang="en-US" dirty="0"/>
            </a:br>
            <a:r>
              <a:rPr lang="en-US" dirty="0"/>
              <a:t>Push docker image to online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Development of</a:t>
            </a:r>
            <a:br>
              <a:rPr lang="en-US" dirty="0"/>
            </a:br>
            <a:r>
              <a:rPr lang="en-US" dirty="0"/>
              <a:t>Calculation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1DD58-8310-C65E-27A8-0108BC7C84D0}"/>
              </a:ext>
            </a:extLst>
          </p:cNvPr>
          <p:cNvSpPr txBox="1"/>
          <p:nvPr/>
        </p:nvSpPr>
        <p:spPr>
          <a:xfrm>
            <a:off x="9147332" y="39799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81557-ABAE-CDB4-DE71-287666BDD505}"/>
              </a:ext>
            </a:extLst>
          </p:cNvPr>
          <p:cNvSpPr txBox="1"/>
          <p:nvPr/>
        </p:nvSpPr>
        <p:spPr>
          <a:xfrm>
            <a:off x="10803516" y="332656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06077-79FA-6864-E70B-2A63BF97F81D}"/>
              </a:ext>
            </a:extLst>
          </p:cNvPr>
          <p:cNvSpPr txBox="1"/>
          <p:nvPr/>
        </p:nvSpPr>
        <p:spPr>
          <a:xfrm>
            <a:off x="9867412" y="1622134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B3DE9-94B1-6507-0ADA-38C56246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0648"/>
            <a:ext cx="10751275" cy="369025"/>
          </a:xfrm>
        </p:spPr>
        <p:txBody>
          <a:bodyPr/>
          <a:lstStyle/>
          <a:p>
            <a:r>
              <a:rPr lang="en-US" dirty="0"/>
              <a:t>GO-e calculation service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EEAE-E681-DE3B-F7F1-B72ADB7B30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AA8A5-7296-BF58-C8B8-1FA2D844BF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3431E2-0A9F-E52E-BFF4-EC26EEDB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723400"/>
            <a:ext cx="3881602" cy="2854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C76B-DDD8-75F4-CC53-4CE27BB9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3664793"/>
            <a:ext cx="4133850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887CC-13CF-C2F1-A03A-F48D75DF7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00" r="1834"/>
          <a:stretch/>
        </p:blipFill>
        <p:spPr>
          <a:xfrm>
            <a:off x="7959766" y="727781"/>
            <a:ext cx="4184906" cy="5518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F0F73-ABC2-6FB6-DB8C-0266B9B8F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69"/>
          <a:stretch/>
        </p:blipFill>
        <p:spPr>
          <a:xfrm>
            <a:off x="4223792" y="723400"/>
            <a:ext cx="4278539" cy="5931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FD29DD-135A-A224-924E-4E5FA7BB7064}"/>
              </a:ext>
            </a:extLst>
          </p:cNvPr>
          <p:cNvSpPr/>
          <p:nvPr/>
        </p:nvSpPr>
        <p:spPr>
          <a:xfrm>
            <a:off x="1265202" y="2132856"/>
            <a:ext cx="2663728" cy="3422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4C74E-1C5B-E260-7204-520FCE0039DF}"/>
              </a:ext>
            </a:extLst>
          </p:cNvPr>
          <p:cNvSpPr/>
          <p:nvPr/>
        </p:nvSpPr>
        <p:spPr>
          <a:xfrm>
            <a:off x="1246246" y="5187542"/>
            <a:ext cx="2545498" cy="329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0B5DB-296E-932A-C040-87C28D2D8D6F}"/>
              </a:ext>
            </a:extLst>
          </p:cNvPr>
          <p:cNvSpPr/>
          <p:nvPr/>
        </p:nvSpPr>
        <p:spPr>
          <a:xfrm>
            <a:off x="5342965" y="3460523"/>
            <a:ext cx="2769260" cy="4546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7A2AD-E9CE-D714-5578-8C005836D7B7}"/>
              </a:ext>
            </a:extLst>
          </p:cNvPr>
          <p:cNvSpPr/>
          <p:nvPr/>
        </p:nvSpPr>
        <p:spPr>
          <a:xfrm>
            <a:off x="1249660" y="4569596"/>
            <a:ext cx="2830115" cy="50662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4533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8E450-92CB-7E5C-860C-B816026BD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6E9C0-6C69-A7D3-F40B-7E986CC9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Boiler plate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16B88-8D8C-A5A3-8091-AE7A848179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F44D8-3126-27D9-F34C-A35F9B9FAB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71483-71C9-05A6-1331-FF8EE90544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268760"/>
            <a:ext cx="8401198" cy="49323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Implement logic: ‘model/calculation/service_calc.py’</a:t>
            </a:r>
          </a:p>
          <a:p>
            <a:pPr lvl="1"/>
            <a:r>
              <a:rPr lang="en-US" dirty="0"/>
              <a:t>One function per calculation</a:t>
            </a:r>
          </a:p>
          <a:p>
            <a:pPr lvl="1"/>
            <a:r>
              <a:rPr lang="en-US" dirty="0"/>
              <a:t>Receives and sends ‘model/io/io_data.py’ data objects (as in service configuration)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Local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‘test/start_local_infrastructure.sh’: </a:t>
            </a:r>
            <a:r>
              <a:rPr lang="en-US" dirty="0" err="1"/>
              <a:t>mosquitto</a:t>
            </a:r>
            <a:r>
              <a:rPr lang="en-US" dirty="0"/>
              <a:t>, </a:t>
            </a:r>
            <a:r>
              <a:rPr lang="en-US" dirty="0" err="1"/>
              <a:t>influxdb</a:t>
            </a:r>
            <a:r>
              <a:rPr lang="en-US" dirty="0"/>
              <a:t>, Grafana on Docker Desktop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`test/start_test_simulation.py’: mock simulation orchestrator and required input data:</a:t>
            </a:r>
          </a:p>
          <a:p>
            <a:pPr lvl="2"/>
            <a:r>
              <a:rPr lang="en-US" dirty="0"/>
              <a:t>Creates test ESDL file</a:t>
            </a:r>
          </a:p>
          <a:p>
            <a:pPr lvl="2"/>
            <a:r>
              <a:rPr lang="en-US" dirty="0"/>
              <a:t>Waits for ‘</a:t>
            </a:r>
            <a:r>
              <a:rPr lang="en-US" dirty="0" err="1"/>
              <a:t>ReadyForProcessing</a:t>
            </a:r>
            <a:r>
              <a:rPr lang="en-US" dirty="0"/>
              <a:t>’ from calculation service, sends ‘</a:t>
            </a:r>
            <a:r>
              <a:rPr lang="en-US" dirty="0" err="1"/>
              <a:t>ModelParameters</a:t>
            </a:r>
            <a:r>
              <a:rPr lang="en-US" dirty="0"/>
              <a:t>’ containing the ESDL file</a:t>
            </a:r>
          </a:p>
          <a:p>
            <a:pPr lvl="2"/>
            <a:r>
              <a:rPr lang="en-US" dirty="0"/>
              <a:t>Sends ‘</a:t>
            </a:r>
            <a:r>
              <a:rPr lang="en-US" dirty="0" err="1"/>
              <a:t>NewStep</a:t>
            </a:r>
            <a:r>
              <a:rPr lang="en-US" dirty="0"/>
              <a:t>’ messages and required input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‘main.py’ or ‘test/run_service_in_container.sh’: start the service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Finally ‘deploy/build_and_push_image_ci_tno_dots_go-e.sh’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8172AF-B198-EEA5-ABD2-4B57EFC917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19B21-14EE-752C-A226-7F709171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0"/>
            <a:ext cx="254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 Template-set">
  <a:themeElements>
    <a:clrScheme name="TNO Kleuren">
      <a:dk1>
        <a:srgbClr val="00030A"/>
      </a:dk1>
      <a:lt1>
        <a:sysClr val="window" lastClr="FFFFFF"/>
      </a:lt1>
      <a:dk2>
        <a:srgbClr val="000000"/>
      </a:dk2>
      <a:lt2>
        <a:srgbClr val="F0F3FA"/>
      </a:lt2>
      <a:accent1>
        <a:srgbClr val="123EB7"/>
      </a:accent1>
      <a:accent2>
        <a:srgbClr val="002484"/>
      </a:accent2>
      <a:accent3>
        <a:srgbClr val="F0F3FA"/>
      </a:accent3>
      <a:accent4>
        <a:srgbClr val="3369FF"/>
      </a:accent4>
      <a:accent5>
        <a:srgbClr val="F57118"/>
      </a:accent5>
      <a:accent6>
        <a:srgbClr val="F0F0F0"/>
      </a:accent6>
      <a:hlink>
        <a:srgbClr val="123EB7"/>
      </a:hlink>
      <a:folHlink>
        <a:srgbClr val="F0F0F0"/>
      </a:folHlink>
    </a:clrScheme>
    <a:fontScheme name="Aangepast 5">
      <a:majorFont>
        <a:latin typeface="PP Object Sans Heavy"/>
        <a:ea typeface=""/>
        <a:cs typeface=""/>
      </a:majorFont>
      <a:minorFont>
        <a:latin typeface="FS M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a20d149a844688b6abf34073d5c21d xmlns="2025ba6b-9d81-4e25-9ba1-d2d6a8bb2e5d">
      <Terms xmlns="http://schemas.microsoft.com/office/infopath/2007/PartnerControls"/>
    </lca20d149a844688b6abf34073d5c21d>
    <bac4ab11065f4f6c809c820c57e320e5 xmlns="2025ba6b-9d81-4e25-9ba1-d2d6a8bb2e5d">
      <Terms xmlns="http://schemas.microsoft.com/office/infopath/2007/PartnerControls"/>
    </bac4ab11065f4f6c809c820c57e320e5>
    <cf581d8792c646118aad2c2c4ecdfa8c xmlns="2025ba6b-9d81-4e25-9ba1-d2d6a8bb2e5d">
      <Terms xmlns="http://schemas.microsoft.com/office/infopath/2007/PartnerControls"/>
    </cf581d8792c646118aad2c2c4ecdfa8c>
    <_dlc_DocId xmlns="2025ba6b-9d81-4e25-9ba1-d2d6a8bb2e5d">3KFN4F2DT534-891137961-35</_dlc_DocId>
    <n2a7a23bcc2241cb9261f9a914c7c1bb xmlns="2025ba6b-9d81-4e25-9ba1-d2d6a8bb2e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NOC_ClusterName xmlns="2f6a910d-138e-42c1-8e8a-320c1b7cf3f7">Clustertool-ontwikkeling BZK fase 2</TNOC_ClusterName>
    <_dlc_DocIdUrl xmlns="2025ba6b-9d81-4e25-9ba1-d2d6a8bb2e5d">
      <Url>https://365tno.sharepoint.com/teams/P060.53590/_layouts/15/DocIdRedir.aspx?ID=3KFN4F2DT534-891137961-35</Url>
      <Description>3KFN4F2DT534-891137961-35</Description>
    </_dlc_DocIdUrl>
    <TNOC_ClusterId xmlns="2f6a910d-138e-42c1-8e8a-320c1b7cf3f7">060.53590</TNOC_ClusterId>
    <h15fbb78f4cb41d290e72f301ea2865f xmlns="2025ba6b-9d81-4e25-9ba1-d2d6a8bb2e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TaxCatchAll xmlns="2025ba6b-9d81-4e25-9ba1-d2d6a8bb2e5d">
      <Value>5</Value>
      <Value>1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D232DBB7CC356440B96FD9D65A9B02A2" ma:contentTypeVersion="3" ma:contentTypeDescription=" " ma:contentTypeScope="" ma:versionID="58b5573e5f28da453952d046ee7161bd">
  <xsd:schema xmlns:xsd="http://www.w3.org/2001/XMLSchema" xmlns:xs="http://www.w3.org/2001/XMLSchema" xmlns:p="http://schemas.microsoft.com/office/2006/metadata/properties" xmlns:ns2="2025ba6b-9d81-4e25-9ba1-d2d6a8bb2e5d" xmlns:ns3="2f6a910d-138e-42c1-8e8a-320c1b7cf3f7" xmlns:ns5="7ed3aff1-8478-44d9-b0b8-536c7ce58997" targetNamespace="http://schemas.microsoft.com/office/2006/metadata/properties" ma:root="true" ma:fieldsID="38abc2a5c9bfc7e50a2d303188a14b91" ns2:_="" ns3:_="" ns5:_="">
    <xsd:import namespace="2025ba6b-9d81-4e25-9ba1-d2d6a8bb2e5d"/>
    <xsd:import namespace="2f6a910d-138e-42c1-8e8a-320c1b7cf3f7"/>
    <xsd:import namespace="7ed3aff1-8478-44d9-b0b8-536c7ce5899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5ba6b-9d81-4e25-9ba1-d2d6a8bb2e5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526b8d4f-8909-4c7c-852d-5636b3625b88}" ma:internalName="TaxCatchAll" ma:showField="CatchAllData" ma:web="2025ba6b-9d81-4e25-9ba1-d2d6a8bb2e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526b8d4f-8909-4c7c-852d-5636b3625b88}" ma:internalName="TaxCatchAllLabel" ma:readOnly="true" ma:showField="CatchAllDataLabel" ma:web="2025ba6b-9d81-4e25-9ba1-d2d6a8bb2e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Clustertool-ontwikkeling BZK fase 2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53590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3aff1-8478-44d9-b0b8-536c7ce589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5184C1-EC7E-410B-884C-B947606709C8}">
  <ds:schemaRefs>
    <ds:schemaRef ds:uri="http://www.w3.org/XML/1998/namespace"/>
    <ds:schemaRef ds:uri="http://schemas.microsoft.com/office/infopath/2007/PartnerControls"/>
    <ds:schemaRef ds:uri="http://purl.org/dc/dcmitype/"/>
    <ds:schemaRef ds:uri="7ed3aff1-8478-44d9-b0b8-536c7ce58997"/>
    <ds:schemaRef ds:uri="http://schemas.microsoft.com/office/2006/documentManagement/types"/>
    <ds:schemaRef ds:uri="2f6a910d-138e-42c1-8e8a-320c1b7cf3f7"/>
    <ds:schemaRef ds:uri="http://purl.org/dc/terms/"/>
    <ds:schemaRef ds:uri="http://schemas.microsoft.com/office/2006/metadata/properties"/>
    <ds:schemaRef ds:uri="http://schemas.openxmlformats.org/package/2006/metadata/core-properties"/>
    <ds:schemaRef ds:uri="2025ba6b-9d81-4e25-9ba1-d2d6a8bb2e5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E3C2950-0AD1-429B-9A7F-3F003B2F21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5ba6b-9d81-4e25-9ba1-d2d6a8bb2e5d"/>
    <ds:schemaRef ds:uri="2f6a910d-138e-42c1-8e8a-320c1b7cf3f7"/>
    <ds:schemaRef ds:uri="7ed3aff1-8478-44d9-b0b8-536c7ce589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8F7A4-0408-4298-B47E-84D940AC20A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22BAB6C-A416-4882-950E-DA1E16939B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8348</TotalTime>
  <Words>2250</Words>
  <Application>Microsoft Office PowerPoint</Application>
  <PresentationFormat>Widescreen</PresentationFormat>
  <Paragraphs>333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PP Object Sans Heavy</vt:lpstr>
      <vt:lpstr>Times New Roman</vt:lpstr>
      <vt:lpstr>Arial</vt:lpstr>
      <vt:lpstr>Wingdings</vt:lpstr>
      <vt:lpstr>Lora</vt:lpstr>
      <vt:lpstr>Calibri</vt:lpstr>
      <vt:lpstr>Quattrocento Sans</vt:lpstr>
      <vt:lpstr>FS Me Pro</vt:lpstr>
      <vt:lpstr>Yu Gothic UI Semibold</vt:lpstr>
      <vt:lpstr>TNO Template-set</vt:lpstr>
      <vt:lpstr>Microservices Cloud Simulator (MCS)</vt:lpstr>
      <vt:lpstr>Energy system Microservices Cloud Simulator</vt:lpstr>
      <vt:lpstr>Overview</vt:lpstr>
      <vt:lpstr>GO-e WP3.3B goal</vt:lpstr>
      <vt:lpstr>GO-e WP3 IT goals</vt:lpstr>
      <vt:lpstr>Microserves Cloud Simulator</vt:lpstr>
      <vt:lpstr>Development of Calculation Services</vt:lpstr>
      <vt:lpstr>GO-e calculation service configuration</vt:lpstr>
      <vt:lpstr>Boiler plate project</vt:lpstr>
      <vt:lpstr>Start Simulation</vt:lpstr>
      <vt:lpstr>First simulation: POST body</vt:lpstr>
      <vt:lpstr>Deploy models</vt:lpstr>
      <vt:lpstr>Configure models</vt:lpstr>
      <vt:lpstr>Simulate time steps and clean-up</vt:lpstr>
      <vt:lpstr>View progress and results</vt:lpstr>
      <vt:lpstr>PowerPoint Presentation</vt:lpstr>
      <vt:lpstr>PowerPoint Presentation</vt:lpstr>
      <vt:lpstr>First simulation: Service overview</vt:lpstr>
      <vt:lpstr>Dynamic Bandwidth tariff</vt:lpstr>
      <vt:lpstr>Abstract accepted</vt:lpstr>
      <vt:lpstr>Learnings</vt:lpstr>
      <vt:lpstr>Ideas for future development</vt:lpstr>
      <vt:lpstr>PowerPoint Presentation</vt:lpstr>
      <vt:lpstr>Sequence diagram</vt:lpstr>
      <vt:lpstr>Sequence diagram: deploy</vt:lpstr>
      <vt:lpstr>Sequence diagram: configure</vt:lpstr>
      <vt:lpstr>Sequence diagram: simulation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bandwidth tariff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Clustertool_x000b_IT Ontwikkeling</dc:title>
  <dc:creator>Edwin Matthijssen</dc:creator>
  <cp:keywords/>
  <cp:lastModifiedBy>Vrijlandt, M.A.W. (Mark)</cp:lastModifiedBy>
  <cp:revision>141</cp:revision>
  <dcterms:created xsi:type="dcterms:W3CDTF">2018-03-15T13:05:51Z</dcterms:created>
  <dcterms:modified xsi:type="dcterms:W3CDTF">2023-03-27T15:40:29Z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1175448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  <property fmtid="{D5CDD505-2E9C-101B-9397-08002B2CF9AE}" pid="5" name="do_Template">
    <vt:lpwstr>TNO.pptx</vt:lpwstr>
  </property>
  <property fmtid="{D5CDD505-2E9C-101B-9397-08002B2CF9AE}" pid="6" name="do_LanguageID">
    <vt:lpwstr>2057</vt:lpwstr>
  </property>
  <property fmtid="{D5CDD505-2E9C-101B-9397-08002B2CF9AE}" pid="7" name="CreatedWithVersion">
    <vt:lpwstr>1.11.0</vt:lpwstr>
  </property>
  <property fmtid="{D5CDD505-2E9C-101B-9397-08002B2CF9AE}" pid="8" name="do_Title">
    <vt:lpwstr>Clustertool_x000b_IT Ontwikkeling</vt:lpwstr>
  </property>
  <property fmtid="{D5CDD505-2E9C-101B-9397-08002B2CF9AE}" pid="9" name="do_Subtitle">
    <vt:lpwstr>Subtitel</vt:lpwstr>
  </property>
  <property fmtid="{D5CDD505-2E9C-101B-9397-08002B2CF9AE}" pid="10" name="do_Speaker">
    <vt:lpwstr>Edwin Matthijssen</vt:lpwstr>
  </property>
  <property fmtid="{D5CDD505-2E9C-101B-9397-08002B2CF9AE}" pid="11" name="do_Location">
    <vt:lpwstr>Location</vt:lpwstr>
  </property>
  <property fmtid="{D5CDD505-2E9C-101B-9397-08002B2CF9AE}" pid="12" name="do_Date">
    <vt:lpwstr>True</vt:lpwstr>
  </property>
  <property fmtid="{D5CDD505-2E9C-101B-9397-08002B2CF9AE}" pid="13" name="do_DateHandout">
    <vt:lpwstr>False</vt:lpwstr>
  </property>
  <property fmtid="{D5CDD505-2E9C-101B-9397-08002B2CF9AE}" pid="14" name="do_DateValue">
    <vt:lpwstr>07-02-2023</vt:lpwstr>
  </property>
  <property fmtid="{D5CDD505-2E9C-101B-9397-08002B2CF9AE}" pid="15" name="do_SlideNumber">
    <vt:lpwstr>True</vt:lpwstr>
  </property>
  <property fmtid="{D5CDD505-2E9C-101B-9397-08002B2CF9AE}" pid="16" name="do_SlideNumberHandout">
    <vt:lpwstr>False</vt:lpwstr>
  </property>
  <property fmtid="{D5CDD505-2E9C-101B-9397-08002B2CF9AE}" pid="17" name="do_Footer">
    <vt:lpwstr>True</vt:lpwstr>
  </property>
  <property fmtid="{D5CDD505-2E9C-101B-9397-08002B2CF9AE}" pid="18" name="do_FooterHandout">
    <vt:lpwstr>False</vt:lpwstr>
  </property>
  <property fmtid="{D5CDD505-2E9C-101B-9397-08002B2CF9AE}" pid="19" name="do_Language">
    <vt:lpwstr>2057</vt:lpwstr>
  </property>
  <property fmtid="{D5CDD505-2E9C-101B-9397-08002B2CF9AE}" pid="20" name="ContentTypeId">
    <vt:lpwstr>0x010100A35317DCC28344A7B82488658A034A5C0100D232DBB7CC356440B96FD9D65A9B02A2</vt:lpwstr>
  </property>
  <property fmtid="{D5CDD505-2E9C-101B-9397-08002B2CF9AE}" pid="21" name="TNOC_DocumentCategory">
    <vt:lpwstr/>
  </property>
  <property fmtid="{D5CDD505-2E9C-101B-9397-08002B2CF9AE}" pid="22" name="_dlc_DocIdItemGuid">
    <vt:lpwstr>b005e36a-2d7b-49d4-a880-c2e27a93981b</vt:lpwstr>
  </property>
  <property fmtid="{D5CDD505-2E9C-101B-9397-08002B2CF9AE}" pid="23" name="TNOC_ClusterType">
    <vt:lpwstr>1;#Project|fa11c4c9-105f-402c-bb40-9a56b4989397</vt:lpwstr>
  </property>
  <property fmtid="{D5CDD505-2E9C-101B-9397-08002B2CF9AE}" pid="24" name="TNOC_DocumentSetType">
    <vt:lpwstr/>
  </property>
  <property fmtid="{D5CDD505-2E9C-101B-9397-08002B2CF9AE}" pid="25" name="TNOC_DocumentClassification">
    <vt:lpwstr>5;#TNO Internal|1a23c89f-ef54-4907-86fd-8242403ff722</vt:lpwstr>
  </property>
  <property fmtid="{D5CDD505-2E9C-101B-9397-08002B2CF9AE}" pid="26" name="TNOC_DocumentType">
    <vt:lpwstr/>
  </property>
</Properties>
</file>